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773" r:id="rId2"/>
  </p:sldMasterIdLst>
  <p:notesMasterIdLst>
    <p:notesMasterId r:id="rId21"/>
  </p:notesMasterIdLst>
  <p:handoutMasterIdLst>
    <p:handoutMasterId r:id="rId22"/>
  </p:handoutMasterIdLst>
  <p:sldIdLst>
    <p:sldId id="1241" r:id="rId3"/>
    <p:sldId id="1232" r:id="rId4"/>
    <p:sldId id="1245" r:id="rId5"/>
    <p:sldId id="1244" r:id="rId6"/>
    <p:sldId id="1255" r:id="rId7"/>
    <p:sldId id="1237" r:id="rId8"/>
    <p:sldId id="1246" r:id="rId9"/>
    <p:sldId id="1148" r:id="rId10"/>
    <p:sldId id="1238" r:id="rId11"/>
    <p:sldId id="1207" r:id="rId12"/>
    <p:sldId id="1223" r:id="rId13"/>
    <p:sldId id="1253" r:id="rId14"/>
    <p:sldId id="1256" r:id="rId15"/>
    <p:sldId id="1251" r:id="rId16"/>
    <p:sldId id="1249" r:id="rId17"/>
    <p:sldId id="1250" r:id="rId18"/>
    <p:sldId id="1254" r:id="rId19"/>
    <p:sldId id="113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2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4B2"/>
    <a:srgbClr val="00C85A"/>
    <a:srgbClr val="00A14A"/>
    <a:srgbClr val="363E48"/>
    <a:srgbClr val="343A44"/>
    <a:srgbClr val="3A424C"/>
    <a:srgbClr val="FFCC08"/>
    <a:srgbClr val="01A7E3"/>
    <a:srgbClr val="E33F44"/>
    <a:srgbClr val="F693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46" autoAdjust="0"/>
    <p:restoredTop sz="94638"/>
  </p:normalViewPr>
  <p:slideViewPr>
    <p:cSldViewPr snapToGrid="0" snapToObjects="1">
      <p:cViewPr varScale="1">
        <p:scale>
          <a:sx n="66" d="100"/>
          <a:sy n="66" d="100"/>
        </p:scale>
        <p:origin x="976" y="272"/>
      </p:cViewPr>
      <p:guideLst>
        <p:guide orient="horz" pos="1003"/>
        <p:guide pos="2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63A3C7-7D48-25F0-9A64-2DE6EA9199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A359D6-056D-2B8D-A8A7-68E4AED690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3DD7C-D26A-5647-B06F-C229EE36CB60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879597-F00F-23E0-101C-F4621A4AEB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513CA-45B8-F51B-90FD-9A2476E7A9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9726C-CF18-4148-9226-A9DA2ED786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069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A1BD6-CD2B-EA4A-9008-785D2F6B3F9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71227-3DDA-0F4D-86CA-58D10468D7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541F129-9D10-4D46-9F06-F9FE2F1D16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5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D3030F-3656-D440-9C82-AE04FB79F668}" type="slidenum">
              <a:rPr kumimoji="0" lang="en-US" alt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5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 sz="2000" dirty="0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697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2758-F730-E64E-91CD-3D6F45DBDF1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47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35F37-4C89-C94B-846E-721E720D367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AD8EF-E3F3-6C4B-BE77-68157E05C6F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4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A652C-B82D-474A-9F21-7B9C817EF600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5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8496-BD81-9340-A32D-AEF90B0E7FBA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7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899AD-AEAF-BE45-9FB5-C95D735674CE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7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7733-497E-A147-8EA3-10B908AB521A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88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D5A52-C8A4-CE4D-B4D6-6092F0AAA268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9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DFFA-27E1-D54C-A9CA-08932EC9BFE4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9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5803-4ACB-0749-A731-412F8F1EEE7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5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137BD-ECAB-A045-8B72-394BD2E168D6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9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1"/>
          <p:cNvSpPr>
            <a:spLocks noChangeArrowheads="1"/>
          </p:cNvSpPr>
          <p:nvPr/>
        </p:nvSpPr>
        <p:spPr bwMode="auto">
          <a:xfrm>
            <a:off x="11473719" y="6263215"/>
            <a:ext cx="399650" cy="399983"/>
          </a:xfrm>
          <a:prstGeom prst="roundRect">
            <a:avLst>
              <a:gd name="adj" fmla="val 10815"/>
            </a:avLst>
          </a:prstGeom>
          <a:solidFill>
            <a:srgbClr val="1064B2"/>
          </a:solidFill>
          <a:ln w="63500" cmpd="dbl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charset="0"/>
            </a:endParaRPr>
          </a:p>
        </p:txBody>
      </p:sp>
      <p:sp>
        <p:nvSpPr>
          <p:cNvPr id="6" name="Rectangle 2071">
            <a:extLst>
              <a:ext uri="{FF2B5EF4-FFF2-40B4-BE49-F238E27FC236}">
                <a16:creationId xmlns:a16="http://schemas.microsoft.com/office/drawing/2014/main" id="{16E31CCF-3B01-4DF5-A2B9-E6B9F37128F8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1429258" y="6209287"/>
            <a:ext cx="504436" cy="476250"/>
          </a:xfr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venir Book" panose="02000503020000020003" pitchFamily="2" charset="0"/>
              </a:defRPr>
            </a:lvl1pPr>
          </a:lstStyle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7CDC2C-933F-45E9-89E4-99BE440A33AD}"/>
              </a:ext>
            </a:extLst>
          </p:cNvPr>
          <p:cNvCxnSpPr/>
          <p:nvPr userDrawn="1"/>
        </p:nvCxnSpPr>
        <p:spPr bwMode="auto">
          <a:xfrm>
            <a:off x="475973" y="1055688"/>
            <a:ext cx="10589817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102F233-7B46-73DE-C36D-D7A8FCC3816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4800" y="6400822"/>
            <a:ext cx="6598920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ctangle 10">
            <a:extLst>
              <a:ext uri="{FF2B5EF4-FFF2-40B4-BE49-F238E27FC236}">
                <a16:creationId xmlns:a16="http://schemas.microsoft.com/office/drawing/2014/main" id="{11A0CB43-1DD2-70D6-3B28-B6C1FA9ABE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8600" y="6431298"/>
            <a:ext cx="91812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Confidential material. Distribution or duplication without permission is prohibited. © Copyright 2025. PeopleMovers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Calibri" charset="0"/>
                <a:ea typeface="MS PGothic" charset="-128"/>
                <a:cs typeface="+mn-cs"/>
              </a:rPr>
              <a:t>®</a:t>
            </a: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, Inc. All rights reserved.</a:t>
            </a:r>
            <a:endParaRPr lang="en-US" altLang="en-US" sz="900" dirty="0">
              <a:solidFill>
                <a:schemeClr val="bg1">
                  <a:lumMod val="75000"/>
                </a:schemeClr>
              </a:solidFill>
              <a:latin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E7A3E-9365-78F1-933F-BF27A9F8E5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93198" y="341467"/>
            <a:ext cx="649031" cy="649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437901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2758-F730-E64E-91CD-3D6F45DBDF1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85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35F37-4C89-C94B-846E-721E720D367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73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AD8EF-E3F3-6C4B-BE77-68157E05C6F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25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A652C-B82D-474A-9F21-7B9C817EF600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5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98496-BD81-9340-A32D-AEF90B0E7FBA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14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899AD-AEAF-BE45-9FB5-C95D735674CE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23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7733-497E-A147-8EA3-10B908AB521A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16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D5A52-C8A4-CE4D-B4D6-6092F0AAA268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46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DFFA-27E1-D54C-A9CA-08932EC9BFE4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0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5803-4ACB-0749-A731-412F8F1EEE7F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60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137BD-ECAB-A045-8B72-394BD2E168D6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24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1"/>
          <p:cNvSpPr>
            <a:spLocks noChangeArrowheads="1"/>
          </p:cNvSpPr>
          <p:nvPr/>
        </p:nvSpPr>
        <p:spPr bwMode="auto">
          <a:xfrm>
            <a:off x="11473719" y="6263215"/>
            <a:ext cx="399650" cy="399983"/>
          </a:xfrm>
          <a:prstGeom prst="roundRect">
            <a:avLst>
              <a:gd name="adj" fmla="val 10815"/>
            </a:avLst>
          </a:prstGeom>
          <a:solidFill>
            <a:srgbClr val="1064B2"/>
          </a:solidFill>
          <a:ln w="63500" cmpd="dbl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charset="0"/>
            </a:endParaRPr>
          </a:p>
        </p:txBody>
      </p:sp>
      <p:sp>
        <p:nvSpPr>
          <p:cNvPr id="6" name="Rectangle 2071">
            <a:extLst>
              <a:ext uri="{FF2B5EF4-FFF2-40B4-BE49-F238E27FC236}">
                <a16:creationId xmlns:a16="http://schemas.microsoft.com/office/drawing/2014/main" id="{16E31CCF-3B01-4DF5-A2B9-E6B9F37128F8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1429258" y="6228951"/>
            <a:ext cx="504436" cy="476250"/>
          </a:xfrm>
        </p:spPr>
        <p:txBody>
          <a:bodyPr/>
          <a:lstStyle>
            <a:lvl1pPr algn="ctr">
              <a:defRPr sz="1200" b="1" i="0">
                <a:solidFill>
                  <a:schemeClr val="bg1"/>
                </a:solidFill>
                <a:latin typeface="Avenir Heavy" charset="0"/>
                <a:ea typeface="Avenir Heavy" charset="0"/>
                <a:cs typeface="Avenir Heavy" charset="0"/>
              </a:defRPr>
            </a:lvl1pPr>
          </a:lstStyle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7CDC2C-933F-45E9-89E4-99BE440A33AD}"/>
              </a:ext>
            </a:extLst>
          </p:cNvPr>
          <p:cNvCxnSpPr/>
          <p:nvPr userDrawn="1"/>
        </p:nvCxnSpPr>
        <p:spPr bwMode="auto">
          <a:xfrm>
            <a:off x="475973" y="1055688"/>
            <a:ext cx="10589817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4B10FC-52B0-46ED-B31B-A749CAE407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4800" y="6400822"/>
            <a:ext cx="6598920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Rectangle 10"/>
          <p:cNvSpPr>
            <a:spLocks noChangeArrowheads="1"/>
          </p:cNvSpPr>
          <p:nvPr userDrawn="1"/>
        </p:nvSpPr>
        <p:spPr bwMode="auto">
          <a:xfrm>
            <a:off x="228600" y="6431298"/>
            <a:ext cx="91812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Confidential material. Distribution or duplication without permission is prohibited. © Copyright 2025. PeopleMovers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Calibri" charset="0"/>
                <a:ea typeface="MS PGothic" charset="-128"/>
                <a:cs typeface="+mn-cs"/>
              </a:rPr>
              <a:t>®</a:t>
            </a: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, Inc. All rights reserved.</a:t>
            </a:r>
            <a:endParaRPr lang="en-US" altLang="en-US" sz="900" dirty="0">
              <a:solidFill>
                <a:schemeClr val="bg1">
                  <a:lumMod val="75000"/>
                </a:schemeClr>
              </a:solidFill>
              <a:latin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6525F6-D0AA-1E92-E43D-078540D61B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93198" y="341467"/>
            <a:ext cx="649031" cy="649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145835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7CDC2C-933F-45E9-89E4-99BE440A33AD}"/>
              </a:ext>
            </a:extLst>
          </p:cNvPr>
          <p:cNvCxnSpPr/>
          <p:nvPr userDrawn="1"/>
        </p:nvCxnSpPr>
        <p:spPr bwMode="auto">
          <a:xfrm>
            <a:off x="475973" y="1055688"/>
            <a:ext cx="10589817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53870" y="373786"/>
            <a:ext cx="10515600" cy="519113"/>
          </a:xfrm>
        </p:spPr>
        <p:txBody>
          <a:bodyPr>
            <a:noAutofit/>
          </a:bodyPr>
          <a:lstStyle>
            <a:lvl1pPr>
              <a:defRPr sz="4000" spc="-60" baseline="0">
                <a:solidFill>
                  <a:srgbClr val="1064B2"/>
                </a:solidFill>
              </a:defRPr>
            </a:lvl1pPr>
          </a:lstStyle>
          <a:p>
            <a:r>
              <a:rPr lang="en-US" dirty="0">
                <a:solidFill>
                  <a:srgbClr val="63A628"/>
                </a:solidFill>
                <a:latin typeface="Avenir Black" panose="020B0803020203020204" pitchFamily="34" charset="0"/>
              </a:rPr>
              <a:t>Our Solution</a:t>
            </a:r>
          </a:p>
        </p:txBody>
      </p:sp>
      <p:sp>
        <p:nvSpPr>
          <p:cNvPr id="16" name="Rounded Rectangle 11"/>
          <p:cNvSpPr>
            <a:spLocks noChangeArrowheads="1"/>
          </p:cNvSpPr>
          <p:nvPr userDrawn="1"/>
        </p:nvSpPr>
        <p:spPr bwMode="auto">
          <a:xfrm>
            <a:off x="11473719" y="6263215"/>
            <a:ext cx="399650" cy="399983"/>
          </a:xfrm>
          <a:prstGeom prst="roundRect">
            <a:avLst>
              <a:gd name="adj" fmla="val 10815"/>
            </a:avLst>
          </a:prstGeom>
          <a:solidFill>
            <a:srgbClr val="1064B2"/>
          </a:solidFill>
          <a:ln w="63500" cmpd="dbl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charset="0"/>
            </a:endParaRPr>
          </a:p>
        </p:txBody>
      </p:sp>
      <p:sp>
        <p:nvSpPr>
          <p:cNvPr id="17" name="Rectangle 2071">
            <a:extLst>
              <a:ext uri="{FF2B5EF4-FFF2-40B4-BE49-F238E27FC236}">
                <a16:creationId xmlns:a16="http://schemas.microsoft.com/office/drawing/2014/main" id="{16E31CCF-3B01-4DF5-A2B9-E6B9F37128F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429258" y="6219119"/>
            <a:ext cx="504436" cy="476250"/>
          </a:xfrm>
        </p:spPr>
        <p:txBody>
          <a:bodyPr/>
          <a:lstStyle>
            <a:lvl1pPr algn="ctr">
              <a:defRPr sz="1200" b="1" i="0">
                <a:solidFill>
                  <a:schemeClr val="bg1"/>
                </a:solidFill>
                <a:latin typeface="Avenir Heavy" charset="0"/>
                <a:ea typeface="Avenir Heavy" charset="0"/>
                <a:cs typeface="Avenir Heavy" charset="0"/>
              </a:defRPr>
            </a:lvl1pPr>
          </a:lstStyle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C1CC7D-7198-F81F-0D31-DE247523ADB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04800" y="6400822"/>
            <a:ext cx="6598920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10">
            <a:extLst>
              <a:ext uri="{FF2B5EF4-FFF2-40B4-BE49-F238E27FC236}">
                <a16:creationId xmlns:a16="http://schemas.microsoft.com/office/drawing/2014/main" id="{74E76DB3-E9D4-81F1-1DE2-62B6C056710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8600" y="6431298"/>
            <a:ext cx="91812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37931725" indent="-37474525">
              <a:spcBef>
                <a:spcPct val="20000"/>
              </a:spcBef>
              <a:buClr>
                <a:srgbClr val="FF0000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Confidential material. Distribution or duplication without permission is prohibited. © Copyright 2025. PeopleMovers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Calibri" charset="0"/>
                <a:ea typeface="MS PGothic" charset="-128"/>
                <a:cs typeface="+mn-cs"/>
              </a:rPr>
              <a:t>®</a:t>
            </a:r>
            <a:r>
              <a:rPr lang="en-US" altLang="en-US" sz="900" dirty="0">
                <a:solidFill>
                  <a:schemeClr val="bg1">
                    <a:lumMod val="75000"/>
                  </a:schemeClr>
                </a:solidFill>
              </a:rPr>
              <a:t>, Inc. All rights reserved.</a:t>
            </a:r>
            <a:endParaRPr lang="en-US" altLang="en-US" sz="900" dirty="0">
              <a:solidFill>
                <a:schemeClr val="bg1">
                  <a:lumMod val="75000"/>
                </a:schemeClr>
              </a:solidFill>
              <a:latin typeface="Times New Roman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444DD-637E-82C6-D0EB-42DDEDA76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93198" y="341467"/>
            <a:ext cx="649031" cy="649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7219107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13791-65F5-754A-BEB2-FD4074998FA2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6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13791-65F5-754A-BEB2-FD4074998FA2}" type="datetime1">
              <a:rPr lang="en-IN" smtClean="0"/>
              <a:t>06-04-2026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34D28-5C60-2D40-95E9-0C8AEEC7B4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6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peoplemovers.com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620" y="3552656"/>
            <a:ext cx="12207240" cy="330534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-14200" y="2806045"/>
            <a:ext cx="12206200" cy="86231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4F1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Box 1044">
            <a:extLst>
              <a:ext uri="{FF2B5EF4-FFF2-40B4-BE49-F238E27FC236}">
                <a16:creationId xmlns:a16="http://schemas.microsoft.com/office/drawing/2014/main" id="{90BC0AD8-E621-4BD4-B1AE-69FF8283E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200" y="2668262"/>
            <a:ext cx="12192000" cy="12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1pPr>
            <a:lvl2pPr marL="37931725" indent="-37474525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05" charset="-128"/>
              </a:defRPr>
            </a:lvl9pPr>
          </a:lstStyle>
          <a:p>
            <a:pPr lvl="0">
              <a:lnSpc>
                <a:spcPct val="80000"/>
              </a:lnSpc>
              <a:spcBef>
                <a:spcPts val="1680"/>
              </a:spcBef>
              <a:defRPr/>
            </a:pPr>
            <a:r>
              <a:rPr lang="en-US" altLang="en-US" sz="4400" b="1" kern="0" spc="-150" dirty="0">
                <a:solidFill>
                  <a:prstClr val="black"/>
                </a:solidFill>
                <a:latin typeface="Avenir Black" panose="02000503020000020003" pitchFamily="2" charset="0"/>
              </a:rPr>
              <a:t>The platform for building </a:t>
            </a:r>
            <a:br>
              <a:rPr lang="en-US" altLang="en-US" sz="4400" b="1" kern="0" spc="-150" dirty="0">
                <a:solidFill>
                  <a:prstClr val="black"/>
                </a:solidFill>
                <a:latin typeface="Avenir Black" panose="02000503020000020003" pitchFamily="2" charset="0"/>
              </a:rPr>
            </a:br>
            <a:r>
              <a:rPr lang="en-US" altLang="en-US" sz="4400" b="1" kern="0" spc="-150" dirty="0">
                <a:solidFill>
                  <a:prstClr val="black"/>
                </a:solidFill>
                <a:latin typeface="Avenir Black" panose="02000503020000020003" pitchFamily="2" charset="0"/>
              </a:rPr>
              <a:t>strong communities and a better world</a:t>
            </a:r>
            <a:endParaRPr kumimoji="0" lang="en-US" altLang="en-US" sz="4400" b="1" u="none" strike="noStrike" kern="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lack" panose="02000503020000020003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54558" y="954024"/>
            <a:ext cx="9082884" cy="14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4BB76F-616A-42B8-94A9-2EA7951C8A94}"/>
              </a:ext>
            </a:extLst>
          </p:cNvPr>
          <p:cNvSpPr/>
          <p:nvPr/>
        </p:nvSpPr>
        <p:spPr>
          <a:xfrm>
            <a:off x="0" y="957416"/>
            <a:ext cx="11112500" cy="175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Black" charset="0"/>
                <a:ea typeface="Avenir Black" charset="0"/>
                <a:cs typeface="Avenir Black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Black" charset="0"/>
              <a:ea typeface="Avenir Black" charset="0"/>
              <a:cs typeface="Avenir Black" charset="0"/>
            </a:endParaRPr>
          </a:p>
        </p:txBody>
      </p:sp>
      <p:sp>
        <p:nvSpPr>
          <p:cNvPr id="28" name="Title 10"/>
          <p:cNvSpPr txBox="1">
            <a:spLocks/>
          </p:cNvSpPr>
          <p:nvPr/>
        </p:nvSpPr>
        <p:spPr>
          <a:xfrm>
            <a:off x="364720" y="369894"/>
            <a:ext cx="10747780" cy="9910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Governmental leaders, businesses and organizations face </a:t>
            </a:r>
            <a:br>
              <a:rPr lang="en-US" sz="3200" spc="-150" dirty="0">
                <a:solidFill>
                  <a:srgbClr val="1064B2"/>
                </a:solidFill>
                <a:latin typeface="Avenir Black" panose="020B0803020203020204" pitchFamily="34" charset="0"/>
              </a:rPr>
            </a:br>
            <a:r>
              <a:rPr lang="en-US" sz="32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critical challenges that require new ways to work together</a:t>
            </a:r>
            <a:endParaRPr kumimoji="0" lang="en-US" sz="3200" b="1" i="0" u="none" strike="noStrike" kern="1200" cap="none" spc="-150" normalizeH="0" baseline="0" noProof="0" dirty="0">
              <a:ln>
                <a:noFill/>
              </a:ln>
              <a:solidFill>
                <a:srgbClr val="1064B2"/>
              </a:solidFill>
              <a:effectLst/>
              <a:uLnTx/>
              <a:uFillTx/>
              <a:latin typeface="Avenir Black" panose="020B0803020203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90F552-C3A6-3E32-7164-05EF71A7CCCE}"/>
              </a:ext>
            </a:extLst>
          </p:cNvPr>
          <p:cNvCxnSpPr>
            <a:cxnSpLocks/>
          </p:cNvCxnSpPr>
          <p:nvPr/>
        </p:nvCxnSpPr>
        <p:spPr bwMode="auto">
          <a:xfrm>
            <a:off x="475972" y="1403659"/>
            <a:ext cx="10607040" cy="0"/>
          </a:xfrm>
          <a:prstGeom prst="line">
            <a:avLst/>
          </a:prstGeom>
          <a:solidFill>
            <a:srgbClr val="FF9900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257" y="1763194"/>
            <a:ext cx="4237073" cy="429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Climate Change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Pollution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Global pandemics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Race relations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Political divisions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Refugees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Terrorism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Obesity &amp; health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Economic growth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</a:rPr>
              <a:t>Workforce development</a:t>
            </a:r>
          </a:p>
          <a:p>
            <a:pPr marL="288000" lvl="1" indent="-288000">
              <a:lnSpc>
                <a:spcPct val="8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kern="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603020000020003" pitchFamily="2" charset="0"/>
              </a:rPr>
              <a:t>War</a:t>
            </a:r>
            <a:endParaRPr lang="en-US" sz="2200" kern="0" spc="-80" dirty="0">
              <a:solidFill>
                <a:schemeClr val="tx1">
                  <a:lumMod val="75000"/>
                  <a:lumOff val="25000"/>
                </a:schemeClr>
              </a:solidFill>
              <a:latin typeface="Avenir Medium" panose="02000603020000020003" pitchFamily="2" charset="0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B0D418C0-34A3-F73F-CB54-7E2CD78CF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7" b="11477"/>
          <a:stretch/>
        </p:blipFill>
        <p:spPr bwMode="auto">
          <a:xfrm>
            <a:off x="8375940" y="1766484"/>
            <a:ext cx="3152433" cy="1898115"/>
          </a:xfrm>
          <a:prstGeom prst="roundRect">
            <a:avLst>
              <a:gd name="adj" fmla="val 5011"/>
            </a:avLst>
          </a:prstGeom>
          <a:noFill/>
          <a:ln w="38100">
            <a:noFill/>
            <a:miter lim="800000"/>
            <a:headEnd/>
            <a:tailEnd/>
          </a:ln>
          <a:effectLst>
            <a:outerShdw blurRad="203200" sx="102000" sy="102000" algn="ctr" rotWithShape="0">
              <a:prstClr val="black">
                <a:alpha val="25000"/>
              </a:prstClr>
            </a:outerShdw>
          </a:effec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98D59727-A1ED-3111-4240-78D023B02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9" b="5809"/>
          <a:stretch/>
        </p:blipFill>
        <p:spPr bwMode="auto">
          <a:xfrm>
            <a:off x="4829656" y="1766228"/>
            <a:ext cx="3145085" cy="1901571"/>
          </a:xfrm>
          <a:prstGeom prst="roundRect">
            <a:avLst>
              <a:gd name="adj" fmla="val 5737"/>
            </a:avLst>
          </a:prstGeom>
          <a:noFill/>
          <a:ln w="38100">
            <a:noFill/>
            <a:miter lim="800000"/>
            <a:headEnd/>
            <a:tailEnd/>
          </a:ln>
          <a:effectLst>
            <a:outerShdw blurRad="203200" sx="102000" sy="102000" algn="ctr" rotWithShape="0">
              <a:prstClr val="black">
                <a:alpha val="25000"/>
              </a:prstClr>
            </a:outerShdw>
          </a:effec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888AF950-7A5E-825F-4EFA-3D40DB340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r="3189"/>
          <a:stretch/>
        </p:blipFill>
        <p:spPr bwMode="auto">
          <a:xfrm>
            <a:off x="4822852" y="4033859"/>
            <a:ext cx="3152433" cy="1894037"/>
          </a:xfrm>
          <a:prstGeom prst="roundRect">
            <a:avLst>
              <a:gd name="adj" fmla="val 5297"/>
            </a:avLst>
          </a:prstGeom>
          <a:noFill/>
          <a:ln w="38100">
            <a:noFill/>
            <a:miter lim="800000"/>
            <a:headEnd/>
            <a:tailEnd/>
          </a:ln>
          <a:effectLst>
            <a:outerShdw blurRad="203200" sx="102000" sy="102000" algn="ctr" rotWithShape="0">
              <a:prstClr val="black">
                <a:alpha val="25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EA3A35-3820-A6B7-6D01-99D47C41E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r="8552"/>
          <a:stretch/>
        </p:blipFill>
        <p:spPr bwMode="auto">
          <a:xfrm>
            <a:off x="8375940" y="4033705"/>
            <a:ext cx="3152433" cy="1896105"/>
          </a:xfrm>
          <a:prstGeom prst="roundRect">
            <a:avLst>
              <a:gd name="adj" fmla="val 5737"/>
            </a:avLst>
          </a:prstGeom>
          <a:noFill/>
          <a:ln w="38100">
            <a:noFill/>
            <a:miter lim="800000"/>
            <a:headEnd/>
            <a:tailEnd/>
          </a:ln>
          <a:effectLst>
            <a:outerShdw blurRad="203200" sx="102000" sy="102000" algn="ctr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B7379FF-6796-A2D0-491D-3F68782E2017}"/>
              </a:ext>
            </a:extLst>
          </p:cNvPr>
          <p:cNvSpPr/>
          <p:nvPr/>
        </p:nvSpPr>
        <p:spPr>
          <a:xfrm>
            <a:off x="11264900" y="0"/>
            <a:ext cx="927100" cy="774700"/>
          </a:xfrm>
          <a:prstGeom prst="rect">
            <a:avLst/>
          </a:prstGeom>
          <a:solidFill>
            <a:srgbClr val="363E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B70D86-BC85-FD52-793D-8BB7733AD437}"/>
              </a:ext>
            </a:extLst>
          </p:cNvPr>
          <p:cNvSpPr/>
          <p:nvPr/>
        </p:nvSpPr>
        <p:spPr>
          <a:xfrm>
            <a:off x="0" y="0"/>
            <a:ext cx="927100" cy="774700"/>
          </a:xfrm>
          <a:prstGeom prst="rect">
            <a:avLst/>
          </a:prstGeom>
          <a:solidFill>
            <a:srgbClr val="363E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B4C489-FEC9-5732-B990-143B6ED262FD}"/>
              </a:ext>
            </a:extLst>
          </p:cNvPr>
          <p:cNvSpPr txBox="1">
            <a:spLocks/>
          </p:cNvSpPr>
          <p:nvPr/>
        </p:nvSpPr>
        <p:spPr bwMode="auto">
          <a:xfrm>
            <a:off x="2677852" y="986260"/>
            <a:ext cx="6550953" cy="1329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21907" tIns="60953" rIns="121907" bIns="6095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121917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spc="-133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Online social media platforms </a:t>
            </a:r>
            <a:br>
              <a:rPr lang="en-US" altLang="en-US" sz="3200" b="1" spc="-133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B0803020203020204" pitchFamily="34" charset="0"/>
                <a:cs typeface="Arial" panose="020B0604020202020204" pitchFamily="34" charset="0"/>
              </a:rPr>
            </a:br>
            <a:r>
              <a:rPr lang="en-US" altLang="en-US" sz="3200" b="1" spc="-133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aren’t the answer … </a:t>
            </a:r>
            <a:br>
              <a:rPr lang="en-US" altLang="en-US" sz="3200" b="1" spc="-133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B0803020203020204" pitchFamily="34" charset="0"/>
                <a:cs typeface="Arial" panose="020B0604020202020204" pitchFamily="34" charset="0"/>
              </a:rPr>
            </a:br>
            <a:r>
              <a:rPr lang="en-US" altLang="en-US" sz="3200" b="1" spc="-133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and are </a:t>
            </a:r>
            <a:r>
              <a:rPr lang="en-US" altLang="en-US" sz="3200" b="1" spc="-133" dirty="0">
                <a:solidFill>
                  <a:srgbClr val="1064B2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part of the problem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B33BF3-1448-03FD-1218-28B6C8D74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5B9A50E-7BA4-B808-EA22-A7D0B4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933" y="2747095"/>
            <a:ext cx="9949662" cy="3100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4" charset="-128"/>
              </a:defRPr>
            </a:lvl9pPr>
          </a:lstStyle>
          <a:p>
            <a:pPr marL="426709" indent="-426709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/>
              <a:defRPr/>
            </a:pPr>
            <a:r>
              <a:rPr lang="en-US" altLang="en-US" sz="2200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</a:t>
            </a: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Important messages lost ‘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shouting in the crowd</a:t>
            </a:r>
            <a:r>
              <a:rPr lang="en-US" altLang="en-US" spc="-107" dirty="0">
                <a:solidFill>
                  <a:prstClr val="black"/>
                </a:solidFill>
                <a:latin typeface="Avenir Medium" panose="02000503020000020003" pitchFamily="2" charset="0"/>
                <a:ea typeface="Avenir Black" charset="0"/>
                <a:cs typeface="Avenir Black" charset="0"/>
              </a:rPr>
              <a:t>’</a:t>
            </a:r>
            <a:endParaRPr lang="en-US" altLang="en-US" spc="-107" dirty="0">
              <a:solidFill>
                <a:prstClr val="black"/>
              </a:solidFill>
              <a:latin typeface="Avenir Medium" panose="02000503020000020003" pitchFamily="2" charset="0"/>
              <a:ea typeface="Avenir Medium" charset="0"/>
              <a:cs typeface="Avenir Medium" charset="0"/>
            </a:endParaRPr>
          </a:p>
          <a:p>
            <a:pPr marL="426709" indent="-426709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/>
              <a:defRPr/>
            </a:pP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Algorithms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amplify</a:t>
            </a:r>
            <a:r>
              <a:rPr lang="en-US" altLang="en-US" b="1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negative</a:t>
            </a:r>
            <a:r>
              <a:rPr lang="en-US" altLang="en-US" b="1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</a:t>
            </a: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messages</a:t>
            </a:r>
          </a:p>
          <a:p>
            <a:pPr marL="351358" indent="-351358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/>
              <a:defRPr/>
            </a:pP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Increasing divisions </a:t>
            </a: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instead of healing them</a:t>
            </a:r>
            <a:endParaRPr lang="en-US" altLang="en-US" b="1" spc="-107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pPr marL="426709" indent="-426709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 startAt="4"/>
              <a:defRPr/>
            </a:pP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Major networks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tolerate disinformation, hate speech and questionable </a:t>
            </a:r>
            <a:b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</a:b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 sources </a:t>
            </a:r>
          </a:p>
          <a:p>
            <a:pPr marL="426709" indent="-426709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 startAt="4"/>
              <a:defRPr/>
            </a:pP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Design-to-addict</a:t>
            </a: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hurts people</a:t>
            </a:r>
          </a:p>
          <a:p>
            <a:pPr marL="426709" indent="-426709" defTabSz="1219170" fontAlgn="base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rgbClr val="015BBB"/>
              </a:buClr>
              <a:buSzPct val="100000"/>
              <a:buFont typeface="+mj-lt"/>
              <a:buAutoNum type="arabicPeriod" startAt="4"/>
              <a:defRPr/>
            </a:pPr>
            <a:r>
              <a:rPr lang="en-US" altLang="en-US" spc="-107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Individual-centered instead of </a:t>
            </a:r>
            <a:r>
              <a:rPr lang="en-US" altLang="en-US" b="1" spc="-107" dirty="0">
                <a:solidFill>
                  <a:prstClr val="black"/>
                </a:solidFill>
                <a:latin typeface="Avenir Black" charset="0"/>
                <a:ea typeface="Avenir Black" charset="0"/>
                <a:cs typeface="Avenir Black" charset="0"/>
              </a:rPr>
              <a:t>organizational mission-focus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04B7768-57DB-EC19-99EA-4BEE214C8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2" t="17669"/>
          <a:stretch/>
        </p:blipFill>
        <p:spPr bwMode="auto">
          <a:xfrm>
            <a:off x="9077808" y="0"/>
            <a:ext cx="3114192" cy="2369816"/>
          </a:xfrm>
          <a:prstGeom prst="round2DiagRect">
            <a:avLst>
              <a:gd name="adj1" fmla="val 0"/>
              <a:gd name="adj2" fmla="val 4823"/>
            </a:avLst>
          </a:prstGeom>
          <a:noFill/>
          <a:ln w="76200">
            <a:noFill/>
            <a:miter lim="800000"/>
            <a:headEnd/>
            <a:tailEnd/>
          </a:ln>
          <a:effectLst>
            <a:outerShdw blurRad="76200" sx="102000" sy="102000" algn="ct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32BC817-EC06-A4FE-0161-DF3C94264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9" r="52027"/>
          <a:stretch/>
        </p:blipFill>
        <p:spPr bwMode="auto">
          <a:xfrm>
            <a:off x="0" y="0"/>
            <a:ext cx="2803088" cy="2369816"/>
          </a:xfrm>
          <a:prstGeom prst="round2DiagRect">
            <a:avLst>
              <a:gd name="adj1" fmla="val 5413"/>
              <a:gd name="adj2" fmla="val 0"/>
            </a:avLst>
          </a:prstGeom>
          <a:noFill/>
          <a:ln w="76200">
            <a:noFill/>
            <a:miter lim="800000"/>
            <a:headEnd/>
            <a:tailEnd/>
          </a:ln>
          <a:effectLst>
            <a:outerShdw blurRad="76200" sx="102000" sy="102000" algn="ct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2256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F853F-78DE-C44C-DE5B-F51343A12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C65FB9-0749-C07A-83CF-ED3CC4403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>
            <a:extLst>
              <a:ext uri="{FF2B5EF4-FFF2-40B4-BE49-F238E27FC236}">
                <a16:creationId xmlns:a16="http://schemas.microsoft.com/office/drawing/2014/main" id="{F0D0C7E1-7B5D-9759-2C33-0278D0A5AD26}"/>
              </a:ext>
            </a:extLst>
          </p:cNvPr>
          <p:cNvSpPr txBox="1">
            <a:spLocks/>
          </p:cNvSpPr>
          <p:nvPr/>
        </p:nvSpPr>
        <p:spPr>
          <a:xfrm>
            <a:off x="353870" y="387890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Enter</a:t>
            </a: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</a:rPr>
              <a:t> PeopleMovers</a:t>
            </a:r>
            <a:r>
              <a:rPr lang="en-US" sz="2800" spc="-150" baseline="30000" dirty="0">
                <a:solidFill>
                  <a:srgbClr val="1064B2"/>
                </a:solidFill>
                <a:latin typeface="Avenir Black" panose="020B0803020203020204" pitchFamily="34" charset="0"/>
              </a:rPr>
              <a:t>®</a:t>
            </a: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</a:rPr>
              <a:t>: Syncing people, power, and purpose.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5D43A6-8561-4529-E96E-9353449791B2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D5F3EB4-C138-5C37-05B9-AE8301C5E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84" y="1284133"/>
            <a:ext cx="3663314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is the global network and operating system for leaders to share knowledge, mobilize resources, and move initiatives forward — together.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ECD29E-1EB9-1429-37D4-954DA94C64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06" b="1328"/>
          <a:stretch/>
        </p:blipFill>
        <p:spPr>
          <a:xfrm>
            <a:off x="4402616" y="1317482"/>
            <a:ext cx="7315200" cy="4782065"/>
          </a:xfrm>
          <a:prstGeom prst="roundRect">
            <a:avLst>
              <a:gd name="adj" fmla="val 2669"/>
            </a:avLst>
          </a:prstGeom>
          <a:noFill/>
          <a:effectLst>
            <a:outerShdw blurRad="152400" sx="101000" sy="101000" algn="ctr" rotWithShape="0">
              <a:prstClr val="black">
                <a:alpha val="18000"/>
              </a:prstClr>
            </a:outerShdw>
          </a:effec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324BA0E4-5AED-F47D-8243-4C38B22CD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31" y="2864319"/>
            <a:ext cx="3595137" cy="325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Built for collaboration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A full operating system designed for community and global development.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Verified people and organizations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 – Building trust, transparency, and real partnerships.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One powerful platform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 – Organize efforts, track progress, and measure real-world impact.</a:t>
            </a:r>
          </a:p>
        </p:txBody>
      </p:sp>
    </p:spTree>
    <p:extLst>
      <p:ext uri="{BB962C8B-B14F-4D97-AF65-F5344CB8AC3E}">
        <p14:creationId xmlns:p14="http://schemas.microsoft.com/office/powerpoint/2010/main" val="30027160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ular Callout 1">
            <a:extLst>
              <a:ext uri="{FF2B5EF4-FFF2-40B4-BE49-F238E27FC236}">
                <a16:creationId xmlns:a16="http://schemas.microsoft.com/office/drawing/2014/main" id="{5BBD87C9-587B-D341-E684-DE1C48A89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998" y="3447874"/>
            <a:ext cx="2597588" cy="66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 algn="r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Corporations &amp; Small Businesses</a:t>
            </a:r>
          </a:p>
        </p:txBody>
      </p:sp>
      <p:sp>
        <p:nvSpPr>
          <p:cNvPr id="49" name="Rectangle 76">
            <a:extLst>
              <a:ext uri="{FF2B5EF4-FFF2-40B4-BE49-F238E27FC236}">
                <a16:creationId xmlns:a16="http://schemas.microsoft.com/office/drawing/2014/main" id="{8BEA22BC-78B5-0ABB-FDBE-3D5E8FB226B2}"/>
              </a:ext>
            </a:extLst>
          </p:cNvPr>
          <p:cNvSpPr>
            <a:spLocks noChangeAspect="1"/>
          </p:cNvSpPr>
          <p:nvPr/>
        </p:nvSpPr>
        <p:spPr bwMode="auto">
          <a:xfrm>
            <a:off x="3731762" y="3207949"/>
            <a:ext cx="1036032" cy="1036031"/>
          </a:xfrm>
          <a:prstGeom prst="ellipse">
            <a:avLst/>
          </a:prstGeom>
          <a:solidFill>
            <a:srgbClr val="1064B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60" name="Freeform 8">
            <a:extLst>
              <a:ext uri="{FF2B5EF4-FFF2-40B4-BE49-F238E27FC236}">
                <a16:creationId xmlns:a16="http://schemas.microsoft.com/office/drawing/2014/main" id="{3D17CC7E-35AA-7B1C-2AEF-CE8C23329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390" y="3467292"/>
            <a:ext cx="433696" cy="495564"/>
          </a:xfrm>
          <a:custGeom>
            <a:avLst/>
            <a:gdLst>
              <a:gd name="T0" fmla="*/ 874 w 3061"/>
              <a:gd name="T1" fmla="*/ 1014 h 3498"/>
              <a:gd name="T2" fmla="*/ 959 w 3061"/>
              <a:gd name="T3" fmla="*/ 655 h 3498"/>
              <a:gd name="T4" fmla="*/ 1312 w 3061"/>
              <a:gd name="T5" fmla="*/ 740 h 3498"/>
              <a:gd name="T6" fmla="*/ 1233 w 3061"/>
              <a:gd name="T7" fmla="*/ 1092 h 3498"/>
              <a:gd name="T8" fmla="*/ 874 w 3061"/>
              <a:gd name="T9" fmla="*/ 1014 h 3498"/>
              <a:gd name="T10" fmla="*/ 1834 w 3061"/>
              <a:gd name="T11" fmla="*/ 1092 h 3498"/>
              <a:gd name="T12" fmla="*/ 2186 w 3061"/>
              <a:gd name="T13" fmla="*/ 1014 h 3498"/>
              <a:gd name="T14" fmla="*/ 2107 w 3061"/>
              <a:gd name="T15" fmla="*/ 655 h 3498"/>
              <a:gd name="T16" fmla="*/ 1749 w 3061"/>
              <a:gd name="T17" fmla="*/ 740 h 3498"/>
              <a:gd name="T18" fmla="*/ 1834 w 3061"/>
              <a:gd name="T19" fmla="*/ 1092 h 3498"/>
              <a:gd name="T20" fmla="*/ 959 w 3061"/>
              <a:gd name="T21" fmla="*/ 1748 h 3498"/>
              <a:gd name="T22" fmla="*/ 1312 w 3061"/>
              <a:gd name="T23" fmla="*/ 1669 h 3498"/>
              <a:gd name="T24" fmla="*/ 1233 w 3061"/>
              <a:gd name="T25" fmla="*/ 1311 h 3498"/>
              <a:gd name="T26" fmla="*/ 874 w 3061"/>
              <a:gd name="T27" fmla="*/ 1396 h 3498"/>
              <a:gd name="T28" fmla="*/ 959 w 3061"/>
              <a:gd name="T29" fmla="*/ 1748 h 3498"/>
              <a:gd name="T30" fmla="*/ 1834 w 3061"/>
              <a:gd name="T31" fmla="*/ 1748 h 3498"/>
              <a:gd name="T32" fmla="*/ 2186 w 3061"/>
              <a:gd name="T33" fmla="*/ 1669 h 3498"/>
              <a:gd name="T34" fmla="*/ 2107 w 3061"/>
              <a:gd name="T35" fmla="*/ 1311 h 3498"/>
              <a:gd name="T36" fmla="*/ 1749 w 3061"/>
              <a:gd name="T37" fmla="*/ 1396 h 3498"/>
              <a:gd name="T38" fmla="*/ 1834 w 3061"/>
              <a:gd name="T39" fmla="*/ 1748 h 3498"/>
              <a:gd name="T40" fmla="*/ 1312 w 3061"/>
              <a:gd name="T41" fmla="*/ 2325 h 3498"/>
              <a:gd name="T42" fmla="*/ 1233 w 3061"/>
              <a:gd name="T43" fmla="*/ 1967 h 3498"/>
              <a:gd name="T44" fmla="*/ 874 w 3061"/>
              <a:gd name="T45" fmla="*/ 2052 h 3498"/>
              <a:gd name="T46" fmla="*/ 959 w 3061"/>
              <a:gd name="T47" fmla="*/ 2404 h 3498"/>
              <a:gd name="T48" fmla="*/ 1312 w 3061"/>
              <a:gd name="T49" fmla="*/ 2325 h 3498"/>
              <a:gd name="T50" fmla="*/ 1834 w 3061"/>
              <a:gd name="T51" fmla="*/ 2404 h 3498"/>
              <a:gd name="T52" fmla="*/ 2186 w 3061"/>
              <a:gd name="T53" fmla="*/ 2325 h 3498"/>
              <a:gd name="T54" fmla="*/ 2107 w 3061"/>
              <a:gd name="T55" fmla="*/ 1967 h 3498"/>
              <a:gd name="T56" fmla="*/ 1749 w 3061"/>
              <a:gd name="T57" fmla="*/ 2052 h 3498"/>
              <a:gd name="T58" fmla="*/ 1834 w 3061"/>
              <a:gd name="T59" fmla="*/ 2404 h 3498"/>
              <a:gd name="T60" fmla="*/ 3060 w 3061"/>
              <a:gd name="T61" fmla="*/ 3254 h 3498"/>
              <a:gd name="T62" fmla="*/ 0 w 3061"/>
              <a:gd name="T63" fmla="*/ 3497 h 3498"/>
              <a:gd name="T64" fmla="*/ 85 w 3061"/>
              <a:gd name="T65" fmla="*/ 3169 h 3498"/>
              <a:gd name="T66" fmla="*/ 219 w 3061"/>
              <a:gd name="T67" fmla="*/ 164 h 3498"/>
              <a:gd name="T68" fmla="*/ 2683 w 3061"/>
              <a:gd name="T69" fmla="*/ 0 h 3498"/>
              <a:gd name="T70" fmla="*/ 2847 w 3061"/>
              <a:gd name="T71" fmla="*/ 3169 h 3498"/>
              <a:gd name="T72" fmla="*/ 3060 w 3061"/>
              <a:gd name="T73" fmla="*/ 3254 h 3498"/>
              <a:gd name="T74" fmla="*/ 546 w 3061"/>
              <a:gd name="T75" fmla="*/ 3163 h 3498"/>
              <a:gd name="T76" fmla="*/ 1312 w 3061"/>
              <a:gd name="T77" fmla="*/ 2707 h 3498"/>
              <a:gd name="T78" fmla="*/ 1670 w 3061"/>
              <a:gd name="T79" fmla="*/ 2622 h 3498"/>
              <a:gd name="T80" fmla="*/ 1749 w 3061"/>
              <a:gd name="T81" fmla="*/ 3163 h 3498"/>
              <a:gd name="T82" fmla="*/ 2520 w 3061"/>
              <a:gd name="T83" fmla="*/ 334 h 3498"/>
              <a:gd name="T84" fmla="*/ 546 w 3061"/>
              <a:gd name="T85" fmla="*/ 3163 h 3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61" h="3498">
                <a:moveTo>
                  <a:pt x="874" y="1014"/>
                </a:moveTo>
                <a:lnTo>
                  <a:pt x="874" y="1014"/>
                </a:lnTo>
                <a:cubicBezTo>
                  <a:pt x="874" y="740"/>
                  <a:pt x="874" y="740"/>
                  <a:pt x="874" y="740"/>
                </a:cubicBezTo>
                <a:cubicBezTo>
                  <a:pt x="874" y="692"/>
                  <a:pt x="911" y="655"/>
                  <a:pt x="959" y="655"/>
                </a:cubicBezTo>
                <a:cubicBezTo>
                  <a:pt x="1233" y="655"/>
                  <a:pt x="1233" y="655"/>
                  <a:pt x="1233" y="655"/>
                </a:cubicBezTo>
                <a:cubicBezTo>
                  <a:pt x="1275" y="655"/>
                  <a:pt x="1312" y="692"/>
                  <a:pt x="1312" y="740"/>
                </a:cubicBezTo>
                <a:cubicBezTo>
                  <a:pt x="1312" y="1014"/>
                  <a:pt x="1312" y="1014"/>
                  <a:pt x="1312" y="1014"/>
                </a:cubicBezTo>
                <a:cubicBezTo>
                  <a:pt x="1312" y="1056"/>
                  <a:pt x="1275" y="1092"/>
                  <a:pt x="1233" y="1092"/>
                </a:cubicBezTo>
                <a:cubicBezTo>
                  <a:pt x="959" y="1092"/>
                  <a:pt x="959" y="1092"/>
                  <a:pt x="959" y="1092"/>
                </a:cubicBezTo>
                <a:cubicBezTo>
                  <a:pt x="911" y="1092"/>
                  <a:pt x="874" y="1056"/>
                  <a:pt x="874" y="1014"/>
                </a:cubicBezTo>
                <a:close/>
                <a:moveTo>
                  <a:pt x="1834" y="1092"/>
                </a:moveTo>
                <a:lnTo>
                  <a:pt x="1834" y="1092"/>
                </a:lnTo>
                <a:cubicBezTo>
                  <a:pt x="2107" y="1092"/>
                  <a:pt x="2107" y="1092"/>
                  <a:pt x="2107" y="1092"/>
                </a:cubicBezTo>
                <a:cubicBezTo>
                  <a:pt x="2149" y="1092"/>
                  <a:pt x="2186" y="1056"/>
                  <a:pt x="2186" y="1014"/>
                </a:cubicBezTo>
                <a:cubicBezTo>
                  <a:pt x="2186" y="740"/>
                  <a:pt x="2186" y="740"/>
                  <a:pt x="2186" y="740"/>
                </a:cubicBezTo>
                <a:cubicBezTo>
                  <a:pt x="2186" y="692"/>
                  <a:pt x="2149" y="655"/>
                  <a:pt x="2107" y="655"/>
                </a:cubicBezTo>
                <a:cubicBezTo>
                  <a:pt x="1834" y="655"/>
                  <a:pt x="1834" y="655"/>
                  <a:pt x="1834" y="655"/>
                </a:cubicBezTo>
                <a:cubicBezTo>
                  <a:pt x="1785" y="655"/>
                  <a:pt x="1749" y="692"/>
                  <a:pt x="1749" y="740"/>
                </a:cubicBezTo>
                <a:cubicBezTo>
                  <a:pt x="1749" y="1014"/>
                  <a:pt x="1749" y="1014"/>
                  <a:pt x="1749" y="1014"/>
                </a:cubicBezTo>
                <a:cubicBezTo>
                  <a:pt x="1749" y="1056"/>
                  <a:pt x="1785" y="1092"/>
                  <a:pt x="1834" y="1092"/>
                </a:cubicBezTo>
                <a:close/>
                <a:moveTo>
                  <a:pt x="959" y="1748"/>
                </a:moveTo>
                <a:lnTo>
                  <a:pt x="959" y="1748"/>
                </a:lnTo>
                <a:cubicBezTo>
                  <a:pt x="1233" y="1748"/>
                  <a:pt x="1233" y="1748"/>
                  <a:pt x="1233" y="1748"/>
                </a:cubicBezTo>
                <a:cubicBezTo>
                  <a:pt x="1275" y="1748"/>
                  <a:pt x="1312" y="1712"/>
                  <a:pt x="1312" y="1669"/>
                </a:cubicBezTo>
                <a:cubicBezTo>
                  <a:pt x="1312" y="1396"/>
                  <a:pt x="1312" y="1396"/>
                  <a:pt x="1312" y="1396"/>
                </a:cubicBezTo>
                <a:cubicBezTo>
                  <a:pt x="1312" y="1347"/>
                  <a:pt x="1275" y="1311"/>
                  <a:pt x="1233" y="1311"/>
                </a:cubicBezTo>
                <a:cubicBezTo>
                  <a:pt x="959" y="1311"/>
                  <a:pt x="959" y="1311"/>
                  <a:pt x="959" y="1311"/>
                </a:cubicBezTo>
                <a:cubicBezTo>
                  <a:pt x="911" y="1311"/>
                  <a:pt x="874" y="1347"/>
                  <a:pt x="874" y="1396"/>
                </a:cubicBezTo>
                <a:cubicBezTo>
                  <a:pt x="874" y="1669"/>
                  <a:pt x="874" y="1669"/>
                  <a:pt x="874" y="1669"/>
                </a:cubicBezTo>
                <a:cubicBezTo>
                  <a:pt x="874" y="1712"/>
                  <a:pt x="911" y="1748"/>
                  <a:pt x="959" y="1748"/>
                </a:cubicBezTo>
                <a:close/>
                <a:moveTo>
                  <a:pt x="1834" y="1748"/>
                </a:moveTo>
                <a:lnTo>
                  <a:pt x="1834" y="1748"/>
                </a:lnTo>
                <a:cubicBezTo>
                  <a:pt x="2107" y="1748"/>
                  <a:pt x="2107" y="1748"/>
                  <a:pt x="2107" y="1748"/>
                </a:cubicBezTo>
                <a:cubicBezTo>
                  <a:pt x="2149" y="1748"/>
                  <a:pt x="2186" y="1712"/>
                  <a:pt x="2186" y="1669"/>
                </a:cubicBezTo>
                <a:cubicBezTo>
                  <a:pt x="2186" y="1396"/>
                  <a:pt x="2186" y="1396"/>
                  <a:pt x="2186" y="1396"/>
                </a:cubicBezTo>
                <a:cubicBezTo>
                  <a:pt x="2186" y="1347"/>
                  <a:pt x="2149" y="1311"/>
                  <a:pt x="2107" y="1311"/>
                </a:cubicBezTo>
                <a:cubicBezTo>
                  <a:pt x="1834" y="1311"/>
                  <a:pt x="1834" y="1311"/>
                  <a:pt x="1834" y="1311"/>
                </a:cubicBezTo>
                <a:cubicBezTo>
                  <a:pt x="1785" y="1311"/>
                  <a:pt x="1749" y="1347"/>
                  <a:pt x="1749" y="1396"/>
                </a:cubicBezTo>
                <a:cubicBezTo>
                  <a:pt x="1749" y="1669"/>
                  <a:pt x="1749" y="1669"/>
                  <a:pt x="1749" y="1669"/>
                </a:cubicBezTo>
                <a:cubicBezTo>
                  <a:pt x="1749" y="1712"/>
                  <a:pt x="1785" y="1748"/>
                  <a:pt x="1834" y="1748"/>
                </a:cubicBezTo>
                <a:close/>
                <a:moveTo>
                  <a:pt x="1312" y="2325"/>
                </a:moveTo>
                <a:lnTo>
                  <a:pt x="1312" y="2325"/>
                </a:lnTo>
                <a:cubicBezTo>
                  <a:pt x="1312" y="2052"/>
                  <a:pt x="1312" y="2052"/>
                  <a:pt x="1312" y="2052"/>
                </a:cubicBezTo>
                <a:cubicBezTo>
                  <a:pt x="1312" y="2003"/>
                  <a:pt x="1275" y="1967"/>
                  <a:pt x="1233" y="1967"/>
                </a:cubicBezTo>
                <a:cubicBezTo>
                  <a:pt x="959" y="1967"/>
                  <a:pt x="959" y="1967"/>
                  <a:pt x="959" y="1967"/>
                </a:cubicBezTo>
                <a:cubicBezTo>
                  <a:pt x="911" y="1967"/>
                  <a:pt x="874" y="2003"/>
                  <a:pt x="874" y="2052"/>
                </a:cubicBezTo>
                <a:cubicBezTo>
                  <a:pt x="874" y="2325"/>
                  <a:pt x="874" y="2325"/>
                  <a:pt x="874" y="2325"/>
                </a:cubicBezTo>
                <a:cubicBezTo>
                  <a:pt x="874" y="2367"/>
                  <a:pt x="911" y="2404"/>
                  <a:pt x="959" y="2404"/>
                </a:cubicBezTo>
                <a:cubicBezTo>
                  <a:pt x="1233" y="2404"/>
                  <a:pt x="1233" y="2404"/>
                  <a:pt x="1233" y="2404"/>
                </a:cubicBezTo>
                <a:cubicBezTo>
                  <a:pt x="1275" y="2404"/>
                  <a:pt x="1312" y="2367"/>
                  <a:pt x="1312" y="2325"/>
                </a:cubicBezTo>
                <a:close/>
                <a:moveTo>
                  <a:pt x="1834" y="2404"/>
                </a:moveTo>
                <a:lnTo>
                  <a:pt x="1834" y="2404"/>
                </a:lnTo>
                <a:cubicBezTo>
                  <a:pt x="2107" y="2404"/>
                  <a:pt x="2107" y="2404"/>
                  <a:pt x="2107" y="2404"/>
                </a:cubicBezTo>
                <a:cubicBezTo>
                  <a:pt x="2149" y="2404"/>
                  <a:pt x="2186" y="2367"/>
                  <a:pt x="2186" y="2325"/>
                </a:cubicBezTo>
                <a:cubicBezTo>
                  <a:pt x="2186" y="2052"/>
                  <a:pt x="2186" y="2052"/>
                  <a:pt x="2186" y="2052"/>
                </a:cubicBezTo>
                <a:cubicBezTo>
                  <a:pt x="2186" y="2003"/>
                  <a:pt x="2149" y="1967"/>
                  <a:pt x="2107" y="1967"/>
                </a:cubicBezTo>
                <a:cubicBezTo>
                  <a:pt x="1834" y="1967"/>
                  <a:pt x="1834" y="1967"/>
                  <a:pt x="1834" y="1967"/>
                </a:cubicBezTo>
                <a:cubicBezTo>
                  <a:pt x="1785" y="1967"/>
                  <a:pt x="1749" y="2003"/>
                  <a:pt x="1749" y="2052"/>
                </a:cubicBezTo>
                <a:cubicBezTo>
                  <a:pt x="1749" y="2325"/>
                  <a:pt x="1749" y="2325"/>
                  <a:pt x="1749" y="2325"/>
                </a:cubicBezTo>
                <a:cubicBezTo>
                  <a:pt x="1749" y="2367"/>
                  <a:pt x="1785" y="2404"/>
                  <a:pt x="1834" y="2404"/>
                </a:cubicBezTo>
                <a:close/>
                <a:moveTo>
                  <a:pt x="3060" y="3254"/>
                </a:moveTo>
                <a:lnTo>
                  <a:pt x="3060" y="3254"/>
                </a:lnTo>
                <a:cubicBezTo>
                  <a:pt x="3060" y="3497"/>
                  <a:pt x="3060" y="3497"/>
                  <a:pt x="3060" y="3497"/>
                </a:cubicBezTo>
                <a:cubicBezTo>
                  <a:pt x="0" y="3497"/>
                  <a:pt x="0" y="3497"/>
                  <a:pt x="0" y="3497"/>
                </a:cubicBezTo>
                <a:cubicBezTo>
                  <a:pt x="0" y="3254"/>
                  <a:pt x="0" y="3254"/>
                  <a:pt x="0" y="3254"/>
                </a:cubicBezTo>
                <a:cubicBezTo>
                  <a:pt x="0" y="3205"/>
                  <a:pt x="37" y="3169"/>
                  <a:pt x="85" y="3169"/>
                </a:cubicBezTo>
                <a:cubicBezTo>
                  <a:pt x="219" y="3169"/>
                  <a:pt x="219" y="3169"/>
                  <a:pt x="219" y="3169"/>
                </a:cubicBezTo>
                <a:cubicBezTo>
                  <a:pt x="219" y="164"/>
                  <a:pt x="219" y="164"/>
                  <a:pt x="219" y="164"/>
                </a:cubicBezTo>
                <a:cubicBezTo>
                  <a:pt x="219" y="72"/>
                  <a:pt x="292" y="0"/>
                  <a:pt x="383" y="0"/>
                </a:cubicBezTo>
                <a:cubicBezTo>
                  <a:pt x="2683" y="0"/>
                  <a:pt x="2683" y="0"/>
                  <a:pt x="2683" y="0"/>
                </a:cubicBezTo>
                <a:cubicBezTo>
                  <a:pt x="2775" y="0"/>
                  <a:pt x="2847" y="72"/>
                  <a:pt x="2847" y="164"/>
                </a:cubicBezTo>
                <a:cubicBezTo>
                  <a:pt x="2847" y="3169"/>
                  <a:pt x="2847" y="3169"/>
                  <a:pt x="2847" y="3169"/>
                </a:cubicBezTo>
                <a:cubicBezTo>
                  <a:pt x="2981" y="3169"/>
                  <a:pt x="2981" y="3169"/>
                  <a:pt x="2981" y="3169"/>
                </a:cubicBezTo>
                <a:cubicBezTo>
                  <a:pt x="3023" y="3169"/>
                  <a:pt x="3060" y="3205"/>
                  <a:pt x="3060" y="3254"/>
                </a:cubicBezTo>
                <a:close/>
                <a:moveTo>
                  <a:pt x="546" y="3163"/>
                </a:moveTo>
                <a:lnTo>
                  <a:pt x="546" y="3163"/>
                </a:lnTo>
                <a:cubicBezTo>
                  <a:pt x="1312" y="3163"/>
                  <a:pt x="1312" y="3163"/>
                  <a:pt x="1312" y="3163"/>
                </a:cubicBezTo>
                <a:cubicBezTo>
                  <a:pt x="1312" y="2707"/>
                  <a:pt x="1312" y="2707"/>
                  <a:pt x="1312" y="2707"/>
                </a:cubicBezTo>
                <a:cubicBezTo>
                  <a:pt x="1312" y="2659"/>
                  <a:pt x="1348" y="2622"/>
                  <a:pt x="1396" y="2622"/>
                </a:cubicBezTo>
                <a:cubicBezTo>
                  <a:pt x="1670" y="2622"/>
                  <a:pt x="1670" y="2622"/>
                  <a:pt x="1670" y="2622"/>
                </a:cubicBezTo>
                <a:cubicBezTo>
                  <a:pt x="1712" y="2622"/>
                  <a:pt x="1749" y="2659"/>
                  <a:pt x="1749" y="2707"/>
                </a:cubicBezTo>
                <a:cubicBezTo>
                  <a:pt x="1749" y="3163"/>
                  <a:pt x="1749" y="3163"/>
                  <a:pt x="1749" y="3163"/>
                </a:cubicBezTo>
                <a:cubicBezTo>
                  <a:pt x="2520" y="3163"/>
                  <a:pt x="2520" y="3163"/>
                  <a:pt x="2520" y="3163"/>
                </a:cubicBezTo>
                <a:cubicBezTo>
                  <a:pt x="2520" y="334"/>
                  <a:pt x="2520" y="334"/>
                  <a:pt x="2520" y="334"/>
                </a:cubicBezTo>
                <a:cubicBezTo>
                  <a:pt x="546" y="327"/>
                  <a:pt x="546" y="327"/>
                  <a:pt x="546" y="327"/>
                </a:cubicBezTo>
                <a:lnTo>
                  <a:pt x="546" y="3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charset="0"/>
              <a:ea typeface="MS PGothic" charset="-128"/>
              <a:cs typeface="+mn-cs"/>
              <a:sym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Black" charset="0"/>
                <a:ea typeface="Avenir Black" charset="0"/>
                <a:cs typeface="Avenir Black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1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Black" charset="0"/>
              <a:ea typeface="Avenir Black" charset="0"/>
              <a:cs typeface="Avenir Black" charset="0"/>
            </a:endParaRPr>
          </a:p>
        </p:txBody>
      </p:sp>
      <p:sp>
        <p:nvSpPr>
          <p:cNvPr id="28" name="Title 10"/>
          <p:cNvSpPr txBox="1">
            <a:spLocks/>
          </p:cNvSpPr>
          <p:nvPr/>
        </p:nvSpPr>
        <p:spPr>
          <a:xfrm>
            <a:off x="364719" y="402939"/>
            <a:ext cx="10894721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A multi-sided network for collaboration and amplifying messages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975A1E8-07FC-C007-B1D8-2298D0E68CA7}"/>
              </a:ext>
            </a:extLst>
          </p:cNvPr>
          <p:cNvCxnSpPr>
            <a:cxnSpLocks/>
          </p:cNvCxnSpPr>
          <p:nvPr/>
        </p:nvCxnSpPr>
        <p:spPr>
          <a:xfrm>
            <a:off x="5978763" y="2670690"/>
            <a:ext cx="3331" cy="518966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31B5DB-63CA-2345-2BE7-46A5102072BC}"/>
              </a:ext>
            </a:extLst>
          </p:cNvPr>
          <p:cNvCxnSpPr>
            <a:cxnSpLocks/>
          </p:cNvCxnSpPr>
          <p:nvPr/>
        </p:nvCxnSpPr>
        <p:spPr>
          <a:xfrm flipH="1">
            <a:off x="6620462" y="3738442"/>
            <a:ext cx="538316" cy="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EFE27A-7FC3-C891-F358-45570F9A0AD3}"/>
              </a:ext>
            </a:extLst>
          </p:cNvPr>
          <p:cNvCxnSpPr>
            <a:cxnSpLocks/>
          </p:cNvCxnSpPr>
          <p:nvPr/>
        </p:nvCxnSpPr>
        <p:spPr>
          <a:xfrm flipV="1">
            <a:off x="4823397" y="3738442"/>
            <a:ext cx="556105" cy="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7634F0-3623-2263-7CEA-6559C8442B40}"/>
              </a:ext>
            </a:extLst>
          </p:cNvPr>
          <p:cNvCxnSpPr>
            <a:cxnSpLocks/>
          </p:cNvCxnSpPr>
          <p:nvPr/>
        </p:nvCxnSpPr>
        <p:spPr>
          <a:xfrm>
            <a:off x="5172130" y="2966626"/>
            <a:ext cx="341565" cy="25368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ular Callout 4">
            <a:extLst>
              <a:ext uri="{FF2B5EF4-FFF2-40B4-BE49-F238E27FC236}">
                <a16:creationId xmlns:a16="http://schemas.microsoft.com/office/drawing/2014/main" id="{A9E67994-3A7F-0DA3-E092-F4ED9C119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884" y="1028172"/>
            <a:ext cx="5378222" cy="6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 marL="0" marR="0" lvl="0" indent="0" algn="ctr" defTabSz="914400" rtl="0" eaLnBrk="1" fontAlgn="base" latinLnBrk="0" hangingPunct="1"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  <a:buSzTx/>
              <a:buFontTx/>
              <a:buNone/>
              <a:tabLst/>
              <a:defRPr/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  <a:sym typeface="Calibri"/>
              </a:rPr>
              <a:t>Federal, State &amp; Local Governments</a:t>
            </a:r>
          </a:p>
        </p:txBody>
      </p:sp>
      <p:sp>
        <p:nvSpPr>
          <p:cNvPr id="31" name="Rectangular Callout 5">
            <a:extLst>
              <a:ext uri="{FF2B5EF4-FFF2-40B4-BE49-F238E27FC236}">
                <a16:creationId xmlns:a16="http://schemas.microsoft.com/office/drawing/2014/main" id="{2309D4CC-D5D1-EA9D-47CD-A8754D13B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337" y="2207287"/>
            <a:ext cx="3137689" cy="662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 algn="r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Associations &amp; </a:t>
            </a:r>
            <a:b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Chambers of Commerce</a:t>
            </a:r>
          </a:p>
        </p:txBody>
      </p:sp>
      <p:sp>
        <p:nvSpPr>
          <p:cNvPr id="32" name="Rectangular Callout 10">
            <a:extLst>
              <a:ext uri="{FF2B5EF4-FFF2-40B4-BE49-F238E27FC236}">
                <a16:creationId xmlns:a16="http://schemas.microsoft.com/office/drawing/2014/main" id="{AFB8EE86-8A46-46C5-2AEA-E50199EA1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469" y="4445953"/>
            <a:ext cx="3137689" cy="93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 algn="r">
              <a:lnSpc>
                <a:spcPct val="90000"/>
              </a:lnSpc>
              <a:spcBef>
                <a:spcPts val="725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Schools &amp; Universities</a:t>
            </a:r>
          </a:p>
        </p:txBody>
      </p:sp>
      <p:sp>
        <p:nvSpPr>
          <p:cNvPr id="37" name="Rectangular Callout 13">
            <a:extLst>
              <a:ext uri="{FF2B5EF4-FFF2-40B4-BE49-F238E27FC236}">
                <a16:creationId xmlns:a16="http://schemas.microsoft.com/office/drawing/2014/main" id="{374A08F8-99A7-3261-D77F-66FD75FCB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1837" y="2214904"/>
            <a:ext cx="2691881" cy="64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Multi-laterals, Coalitions &amp; Initiatives</a:t>
            </a:r>
          </a:p>
        </p:txBody>
      </p:sp>
      <p:sp>
        <p:nvSpPr>
          <p:cNvPr id="39" name="Rectangular Callout 14">
            <a:extLst>
              <a:ext uri="{FF2B5EF4-FFF2-40B4-BE49-F238E27FC236}">
                <a16:creationId xmlns:a16="http://schemas.microsoft.com/office/drawing/2014/main" id="{AC0763D3-2CE7-1867-869B-73A11AB74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554" y="3286164"/>
            <a:ext cx="2881462" cy="93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Nonprofits &amp; Foundations</a:t>
            </a:r>
          </a:p>
        </p:txBody>
      </p:sp>
      <p:sp>
        <p:nvSpPr>
          <p:cNvPr id="40" name="Rectangular Callout 4">
            <a:extLst>
              <a:ext uri="{FF2B5EF4-FFF2-40B4-BE49-F238E27FC236}">
                <a16:creationId xmlns:a16="http://schemas.microsoft.com/office/drawing/2014/main" id="{ED5281D5-A55E-3869-13DC-6C9EE6E2F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6418" y="4587835"/>
            <a:ext cx="3378529" cy="65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Houses of Worship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DB84F97-286E-BE61-02ED-549BC99C3D56}"/>
              </a:ext>
            </a:extLst>
          </p:cNvPr>
          <p:cNvCxnSpPr>
            <a:cxnSpLocks/>
          </p:cNvCxnSpPr>
          <p:nvPr/>
        </p:nvCxnSpPr>
        <p:spPr>
          <a:xfrm>
            <a:off x="7840122" y="2801817"/>
            <a:ext cx="190767" cy="44270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84">
            <a:extLst>
              <a:ext uri="{FF2B5EF4-FFF2-40B4-BE49-F238E27FC236}">
                <a16:creationId xmlns:a16="http://schemas.microsoft.com/office/drawing/2014/main" id="{D52F3931-615A-0AE1-22E8-1F5B89950C9B}"/>
              </a:ext>
            </a:extLst>
          </p:cNvPr>
          <p:cNvSpPr>
            <a:spLocks noChangeAspect="1"/>
          </p:cNvSpPr>
          <p:nvPr/>
        </p:nvSpPr>
        <p:spPr bwMode="auto">
          <a:xfrm>
            <a:off x="5479508" y="1565277"/>
            <a:ext cx="1033272" cy="1031375"/>
          </a:xfrm>
          <a:prstGeom prst="ellipse">
            <a:avLst/>
          </a:prstGeom>
          <a:solidFill>
            <a:srgbClr val="00A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0" name="Rectangle 55">
            <a:extLst>
              <a:ext uri="{FF2B5EF4-FFF2-40B4-BE49-F238E27FC236}">
                <a16:creationId xmlns:a16="http://schemas.microsoft.com/office/drawing/2014/main" id="{D05B9F3F-64A7-1C29-3EC2-4405E1206DE2}"/>
              </a:ext>
            </a:extLst>
          </p:cNvPr>
          <p:cNvSpPr>
            <a:spLocks noChangeAspect="1"/>
          </p:cNvSpPr>
          <p:nvPr/>
        </p:nvSpPr>
        <p:spPr bwMode="auto">
          <a:xfrm>
            <a:off x="4186545" y="4396437"/>
            <a:ext cx="1036032" cy="1036031"/>
          </a:xfrm>
          <a:prstGeom prst="ellipse">
            <a:avLst/>
          </a:prstGeom>
          <a:solidFill>
            <a:srgbClr val="01A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1" name="Rectangle 76">
            <a:extLst>
              <a:ext uri="{FF2B5EF4-FFF2-40B4-BE49-F238E27FC236}">
                <a16:creationId xmlns:a16="http://schemas.microsoft.com/office/drawing/2014/main" id="{54FE102F-F949-0E3A-50D5-048A4B8CE493}"/>
              </a:ext>
            </a:extLst>
          </p:cNvPr>
          <p:cNvSpPr>
            <a:spLocks noChangeAspect="1"/>
          </p:cNvSpPr>
          <p:nvPr/>
        </p:nvSpPr>
        <p:spPr bwMode="auto">
          <a:xfrm>
            <a:off x="4230390" y="2020649"/>
            <a:ext cx="1036032" cy="1036031"/>
          </a:xfrm>
          <a:prstGeom prst="ellipse">
            <a:avLst/>
          </a:prstGeom>
          <a:solidFill>
            <a:srgbClr val="00C85A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3" name="Rectangle 84">
            <a:extLst>
              <a:ext uri="{FF2B5EF4-FFF2-40B4-BE49-F238E27FC236}">
                <a16:creationId xmlns:a16="http://schemas.microsoft.com/office/drawing/2014/main" id="{A99915E0-7673-1B36-079F-1DEBCC1A52AE}"/>
              </a:ext>
            </a:extLst>
          </p:cNvPr>
          <p:cNvSpPr>
            <a:spLocks noChangeAspect="1"/>
          </p:cNvSpPr>
          <p:nvPr/>
        </p:nvSpPr>
        <p:spPr bwMode="auto">
          <a:xfrm>
            <a:off x="6717456" y="4396437"/>
            <a:ext cx="1036032" cy="1036031"/>
          </a:xfrm>
          <a:prstGeom prst="ellipse">
            <a:avLst/>
          </a:prstGeom>
          <a:solidFill>
            <a:srgbClr val="E33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4" name="Rectangle 84">
            <a:extLst>
              <a:ext uri="{FF2B5EF4-FFF2-40B4-BE49-F238E27FC236}">
                <a16:creationId xmlns:a16="http://schemas.microsoft.com/office/drawing/2014/main" id="{ECB4869B-5046-71FD-0D51-FD3BEF4FE2D7}"/>
              </a:ext>
            </a:extLst>
          </p:cNvPr>
          <p:cNvSpPr>
            <a:spLocks noChangeAspect="1"/>
          </p:cNvSpPr>
          <p:nvPr/>
        </p:nvSpPr>
        <p:spPr bwMode="auto">
          <a:xfrm>
            <a:off x="6754622" y="2020649"/>
            <a:ext cx="1036032" cy="1036031"/>
          </a:xfrm>
          <a:prstGeom prst="ellipse">
            <a:avLst/>
          </a:prstGeom>
          <a:solidFill>
            <a:srgbClr val="FFCC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7" name="Freeform 2">
            <a:extLst>
              <a:ext uri="{FF2B5EF4-FFF2-40B4-BE49-F238E27FC236}">
                <a16:creationId xmlns:a16="http://schemas.microsoft.com/office/drawing/2014/main" id="{D721AC5E-439E-2B42-5CB3-9F415DE87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10" y="1837616"/>
            <a:ext cx="432315" cy="415174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1 0 0"/>
              <a:gd name="G7" fmla="+- 1 0 0"/>
              <a:gd name="G8" fmla="+- 1 0 0"/>
              <a:gd name="G9" fmla="+- 1 0 0"/>
              <a:gd name="G10" fmla="+- 1 0 0"/>
              <a:gd name="G11" fmla="+- 1 0 0"/>
              <a:gd name="G12" fmla="+- 1 0 0"/>
              <a:gd name="G13" fmla="+- 1 0 0"/>
              <a:gd name="G14" fmla="+- 1 0 0"/>
              <a:gd name="G15" fmla="+- 1 0 0"/>
              <a:gd name="G16" fmla="+- 1 0 0"/>
              <a:gd name="G17" fmla="+- 1 0 0"/>
              <a:gd name="G18" fmla="+- 1 0 0"/>
              <a:gd name="G19" fmla="+- 1 0 0"/>
              <a:gd name="G20" fmla="+- 1 0 0"/>
              <a:gd name="G21" fmla="+- 1 0 0"/>
              <a:gd name="G22" fmla="+- 1 0 0"/>
              <a:gd name="G23" fmla="+- 1 0 0"/>
              <a:gd name="G24" fmla="+- 1 0 0"/>
              <a:gd name="G25" fmla="+- 1 0 0"/>
              <a:gd name="G26" fmla="+- 1 0 0"/>
              <a:gd name="G27" fmla="+- 1 0 0"/>
              <a:gd name="G28" fmla="+- 1 0 0"/>
              <a:gd name="G29" fmla="+- 1 0 0"/>
              <a:gd name="G30" fmla="+- 1 0 0"/>
              <a:gd name="G31" fmla="+- 1 0 0"/>
              <a:gd name="G32" fmla="+- 1 0 0"/>
              <a:gd name="G33" fmla="+- 1 0 0"/>
              <a:gd name="G34" fmla="+- 1 0 0"/>
              <a:gd name="G35" fmla="+- 1 0 0"/>
              <a:gd name="G36" fmla="+- 1 0 0"/>
              <a:gd name="G37" fmla="+- 1 0 0"/>
              <a:gd name="G38" fmla="+- 1 0 0"/>
              <a:gd name="G39" fmla="+- 1 0 0"/>
              <a:gd name="G40" fmla="+- 1 0 0"/>
              <a:gd name="G41" fmla="+- 1 0 0"/>
              <a:gd name="G42" fmla="+- 1 0 0"/>
              <a:gd name="G43" fmla="+- 1 0 0"/>
              <a:gd name="G44" fmla="+- 1 0 0"/>
              <a:gd name="G45" fmla="+- 1 0 0"/>
              <a:gd name="G46" fmla="+- 1 0 0"/>
              <a:gd name="G47" fmla="+- 1 0 0"/>
              <a:gd name="G48" fmla="+- 1 0 0"/>
              <a:gd name="G49" fmla="+- 1 0 0"/>
              <a:gd name="G50" fmla="+- 1 0 0"/>
              <a:gd name="G51" fmla="+- 1 0 0"/>
              <a:gd name="G52" fmla="+- 1 0 0"/>
              <a:gd name="G53" fmla="+- 1 0 0"/>
              <a:gd name="G54" fmla="+- 1 0 0"/>
              <a:gd name="G55" fmla="+- 1 0 0"/>
              <a:gd name="G56" fmla="+- 1 0 0"/>
              <a:gd name="G57" fmla="+- 1 0 0"/>
              <a:gd name="G58" fmla="+- 1 0 0"/>
              <a:gd name="G59" fmla="+- 1 0 0"/>
              <a:gd name="G60" fmla="+- 1 0 0"/>
              <a:gd name="G61" fmla="+- 1 0 0"/>
              <a:gd name="G62" fmla="+- 1 0 0"/>
              <a:gd name="G63" fmla="+- 1 0 0"/>
              <a:gd name="G64" fmla="+- 1 0 0"/>
              <a:gd name="G65" fmla="+- 1 0 0"/>
              <a:gd name="G66" fmla="+- 1 0 0"/>
              <a:gd name="G67" fmla="+- 1 0 0"/>
              <a:gd name="G68" fmla="+- 1 0 0"/>
              <a:gd name="G69" fmla="+- 1 0 0"/>
              <a:gd name="G70" fmla="+- 1 0 0"/>
              <a:gd name="G71" fmla="+- 1 0 0"/>
              <a:gd name="G72" fmla="+- 884 0 0"/>
              <a:gd name="G73" fmla="+- 911 0 0"/>
              <a:gd name="G74" fmla="+- 944 0 0"/>
              <a:gd name="G75" fmla="+- 944 0 0"/>
              <a:gd name="G76" fmla="+- 944 0 0"/>
              <a:gd name="G77" fmla="+- 953 0 0"/>
              <a:gd name="G78" fmla="+- 961 0 0"/>
              <a:gd name="G79" fmla="*/ 1 0 0"/>
              <a:gd name="G80" fmla="+- 1 0 0"/>
              <a:gd name="G81" fmla="+- 1 0 0"/>
              <a:gd name="G82" fmla="+- 1 0 0"/>
              <a:gd name="G83" fmla="+- 1 0 0"/>
              <a:gd name="G84" fmla="+- 1 0 0"/>
              <a:gd name="G85" fmla="+- 1 0 0"/>
              <a:gd name="G86" fmla="+- 1 0 0"/>
              <a:gd name="G87" fmla="+- 1 0 0"/>
              <a:gd name="G88" fmla="+- 1 0 0"/>
              <a:gd name="G89" fmla="+- 1 0 0"/>
              <a:gd name="G90" fmla="+- 1 0 0"/>
              <a:gd name="G91" fmla="+- 1 0 0"/>
              <a:gd name="G92" fmla="+- 1 0 0"/>
              <a:gd name="G93" fmla="+- 1 0 0"/>
              <a:gd name="G94" fmla="+- 1 0 0"/>
              <a:gd name="G95" fmla="+- 1 0 0"/>
              <a:gd name="G96" fmla="+- 1 0 0"/>
              <a:gd name="G97" fmla="+- 1 0 0"/>
              <a:gd name="G98" fmla="+- 1 0 0"/>
              <a:gd name="G99" fmla="+- 1 0 0"/>
              <a:gd name="G100" fmla="+- 1 0 0"/>
              <a:gd name="G101" fmla="+- 1 0 0"/>
              <a:gd name="G102" fmla="+- 1 0 0"/>
              <a:gd name="G103" fmla="+- 1 0 0"/>
              <a:gd name="G104" fmla="+- 1 0 0"/>
              <a:gd name="G105" fmla="+- 1 0 0"/>
              <a:gd name="G106" fmla="+- 1 0 0"/>
              <a:gd name="G107" fmla="+- 1 0 0"/>
              <a:gd name="G108" fmla="+- 1 0 0"/>
              <a:gd name="G109" fmla="+- 1 0 0"/>
              <a:gd name="G110" fmla="+- 1 0 0"/>
              <a:gd name="G111" fmla="+- 1 0 0"/>
              <a:gd name="G112" fmla="*/ 1 0 0"/>
              <a:gd name="G113" fmla="*/ 1 0 0"/>
              <a:gd name="G114" fmla="*/ 1 0 0"/>
              <a:gd name="G115" fmla="+- 197 0 0"/>
              <a:gd name="G116" fmla="+- 206 0 0"/>
              <a:gd name="G117" fmla="+- 217 0 0"/>
              <a:gd name="G118" fmla="+- 274 0 0"/>
              <a:gd name="G119" fmla="+- 274 0 0"/>
              <a:gd name="G120" fmla="+- 274 0 0"/>
              <a:gd name="G121" fmla="+- 287 0 0"/>
              <a:gd name="G122" fmla="*/ 1 0 0"/>
              <a:gd name="G123" fmla="+- 1 0 0"/>
              <a:gd name="G124" fmla="+- 1 0 0"/>
              <a:gd name="G125" fmla="+- 1 0 0"/>
              <a:gd name="G126" fmla="+- 1 0 0"/>
              <a:gd name="G127" fmla="+- 1 0 0"/>
              <a:gd name="G128" fmla="+- 1 0 0"/>
              <a:gd name="G129" fmla="+- 1 0 0"/>
              <a:gd name="G130" fmla="+- 1 0 0"/>
              <a:gd name="G131" fmla="+- 1 0 0"/>
              <a:gd name="G132" fmla="+- 1 0 0"/>
              <a:gd name="G133" fmla="+- 1 0 0"/>
              <a:gd name="G134" fmla="+- 1 0 0"/>
              <a:gd name="G135" fmla="+- 1 0 0"/>
              <a:gd name="G136" fmla="+- 1 0 0"/>
              <a:gd name="G137" fmla="+- 1 0 0"/>
              <a:gd name="G138" fmla="+- 1 0 0"/>
              <a:gd name="G139" fmla="+- 1 0 0"/>
              <a:gd name="G140" fmla="+- 1 0 0"/>
              <a:gd name="G141" fmla="+- 1 0 0"/>
              <a:gd name="G142" fmla="+- 1 0 0"/>
              <a:gd name="G143" fmla="+- 1 0 0"/>
              <a:gd name="G144" fmla="+- 1 0 0"/>
              <a:gd name="G145" fmla="+- 1 0 0"/>
              <a:gd name="G146" fmla="+- 1 0 0"/>
              <a:gd name="G147" fmla="+- 1 0 0"/>
              <a:gd name="G148" fmla="+- 1 0 0"/>
              <a:gd name="G149" fmla="+- 1 0 0"/>
              <a:gd name="G150" fmla="+- 1 0 0"/>
              <a:gd name="G151" fmla="+- 1 0 0"/>
              <a:gd name="G152" fmla="+- 1 0 0"/>
              <a:gd name="G153" fmla="+- 1 0 0"/>
              <a:gd name="G154" fmla="+- 1 0 0"/>
              <a:gd name="G155" fmla="+- 1 0 0"/>
              <a:gd name="G156" fmla="+- 1 0 0"/>
              <a:gd name="G157" fmla="+- 1 0 0"/>
              <a:gd name="G158" fmla="+- 1 0 0"/>
              <a:gd name="G159" fmla="+- 1 0 0"/>
              <a:gd name="G160" fmla="+- 1 0 0"/>
              <a:gd name="G161" fmla="+- 1 0 0"/>
              <a:gd name="G162" fmla="+- 1 0 0"/>
              <a:gd name="T0" fmla="*/ 341643 w 1001"/>
              <a:gd name="T1" fmla="*/ 310100 h 962"/>
              <a:gd name="T2" fmla="*/ 341643 w 1001"/>
              <a:gd name="T3" fmla="*/ 310100 h 962"/>
              <a:gd name="T4" fmla="*/ 335883 w 1001"/>
              <a:gd name="T5" fmla="*/ 310100 h 962"/>
              <a:gd name="T6" fmla="*/ 335883 w 1001"/>
              <a:gd name="T7" fmla="*/ 268010 h 962"/>
              <a:gd name="T8" fmla="*/ 317883 w 1001"/>
              <a:gd name="T9" fmla="*/ 250383 h 962"/>
              <a:gd name="T10" fmla="*/ 305643 w 1001"/>
              <a:gd name="T11" fmla="*/ 250383 h 962"/>
              <a:gd name="T12" fmla="*/ 305643 w 1001"/>
              <a:gd name="T13" fmla="*/ 137063 h 962"/>
              <a:gd name="T14" fmla="*/ 269642 w 1001"/>
              <a:gd name="T15" fmla="*/ 137063 h 962"/>
              <a:gd name="T16" fmla="*/ 269642 w 1001"/>
              <a:gd name="T17" fmla="*/ 250383 h 962"/>
              <a:gd name="T18" fmla="*/ 233642 w 1001"/>
              <a:gd name="T19" fmla="*/ 250383 h 962"/>
              <a:gd name="T20" fmla="*/ 233642 w 1001"/>
              <a:gd name="T21" fmla="*/ 137063 h 962"/>
              <a:gd name="T22" fmla="*/ 197642 w 1001"/>
              <a:gd name="T23" fmla="*/ 137063 h 962"/>
              <a:gd name="T24" fmla="*/ 197642 w 1001"/>
              <a:gd name="T25" fmla="*/ 250383 h 962"/>
              <a:gd name="T26" fmla="*/ 162001 w 1001"/>
              <a:gd name="T27" fmla="*/ 250383 h 962"/>
              <a:gd name="T28" fmla="*/ 162001 w 1001"/>
              <a:gd name="T29" fmla="*/ 137063 h 962"/>
              <a:gd name="T30" fmla="*/ 126001 w 1001"/>
              <a:gd name="T31" fmla="*/ 137063 h 962"/>
              <a:gd name="T32" fmla="*/ 126001 w 1001"/>
              <a:gd name="T33" fmla="*/ 250383 h 962"/>
              <a:gd name="T34" fmla="*/ 90001 w 1001"/>
              <a:gd name="T35" fmla="*/ 250383 h 962"/>
              <a:gd name="T36" fmla="*/ 90001 w 1001"/>
              <a:gd name="T37" fmla="*/ 137063 h 962"/>
              <a:gd name="T38" fmla="*/ 53640 w 1001"/>
              <a:gd name="T39" fmla="*/ 137063 h 962"/>
              <a:gd name="T40" fmla="*/ 53640 w 1001"/>
              <a:gd name="T41" fmla="*/ 250383 h 962"/>
              <a:gd name="T42" fmla="*/ 41760 w 1001"/>
              <a:gd name="T43" fmla="*/ 250383 h 962"/>
              <a:gd name="T44" fmla="*/ 24120 w 1001"/>
              <a:gd name="T45" fmla="*/ 268010 h 962"/>
              <a:gd name="T46" fmla="*/ 24120 w 1001"/>
              <a:gd name="T47" fmla="*/ 310100 h 962"/>
              <a:gd name="T48" fmla="*/ 17640 w 1001"/>
              <a:gd name="T49" fmla="*/ 310100 h 962"/>
              <a:gd name="T50" fmla="*/ 0 w 1001"/>
              <a:gd name="T51" fmla="*/ 327728 h 962"/>
              <a:gd name="T52" fmla="*/ 0 w 1001"/>
              <a:gd name="T53" fmla="*/ 339600 h 962"/>
              <a:gd name="T54" fmla="*/ 5760 w 1001"/>
              <a:gd name="T55" fmla="*/ 345715 h 962"/>
              <a:gd name="T56" fmla="*/ 353883 w 1001"/>
              <a:gd name="T57" fmla="*/ 345715 h 962"/>
              <a:gd name="T58" fmla="*/ 360003 w 1001"/>
              <a:gd name="T59" fmla="*/ 339600 h 962"/>
              <a:gd name="T60" fmla="*/ 360003 w 1001"/>
              <a:gd name="T61" fmla="*/ 327728 h 962"/>
              <a:gd name="T62" fmla="*/ 341643 w 1001"/>
              <a:gd name="T63" fmla="*/ 310100 h 962"/>
              <a:gd name="T64" fmla="*/ 299882 w 1001"/>
              <a:gd name="T65" fmla="*/ 310100 h 962"/>
              <a:gd name="T66" fmla="*/ 299882 w 1001"/>
              <a:gd name="T67" fmla="*/ 310100 h 962"/>
              <a:gd name="T68" fmla="*/ 60121 w 1001"/>
              <a:gd name="T69" fmla="*/ 310100 h 962"/>
              <a:gd name="T70" fmla="*/ 60121 w 1001"/>
              <a:gd name="T71" fmla="*/ 285998 h 962"/>
              <a:gd name="T72" fmla="*/ 299882 w 1001"/>
              <a:gd name="T73" fmla="*/ 285998 h 962"/>
              <a:gd name="T74" fmla="*/ 299882 w 1001"/>
              <a:gd name="T75" fmla="*/ 310100 h 962"/>
              <a:gd name="T76" fmla="*/ 354243 w 1001"/>
              <a:gd name="T77" fmla="*/ 69431 h 962"/>
              <a:gd name="T78" fmla="*/ 354243 w 1001"/>
              <a:gd name="T79" fmla="*/ 69431 h 962"/>
              <a:gd name="T80" fmla="*/ 190802 w 1001"/>
              <a:gd name="T81" fmla="*/ 2158 h 962"/>
              <a:gd name="T82" fmla="*/ 168481 w 1001"/>
              <a:gd name="T83" fmla="*/ 2158 h 962"/>
              <a:gd name="T84" fmla="*/ 5760 w 1001"/>
              <a:gd name="T85" fmla="*/ 69431 h 962"/>
              <a:gd name="T86" fmla="*/ 0 w 1001"/>
              <a:gd name="T87" fmla="*/ 78065 h 962"/>
              <a:gd name="T88" fmla="*/ 0 w 1001"/>
              <a:gd name="T89" fmla="*/ 98570 h 962"/>
              <a:gd name="T90" fmla="*/ 8640 w 1001"/>
              <a:gd name="T91" fmla="*/ 107564 h 962"/>
              <a:gd name="T92" fmla="*/ 24120 w 1001"/>
              <a:gd name="T93" fmla="*/ 107564 h 962"/>
              <a:gd name="T94" fmla="*/ 24120 w 1001"/>
              <a:gd name="T95" fmla="*/ 116557 h 962"/>
              <a:gd name="T96" fmla="*/ 32760 w 1001"/>
              <a:gd name="T97" fmla="*/ 125191 h 962"/>
              <a:gd name="T98" fmla="*/ 326883 w 1001"/>
              <a:gd name="T99" fmla="*/ 125191 h 962"/>
              <a:gd name="T100" fmla="*/ 335883 w 1001"/>
              <a:gd name="T101" fmla="*/ 116557 h 962"/>
              <a:gd name="T102" fmla="*/ 335883 w 1001"/>
              <a:gd name="T103" fmla="*/ 107564 h 962"/>
              <a:gd name="T104" fmla="*/ 351003 w 1001"/>
              <a:gd name="T105" fmla="*/ 107564 h 962"/>
              <a:gd name="T106" fmla="*/ 360003 w 1001"/>
              <a:gd name="T107" fmla="*/ 98570 h 962"/>
              <a:gd name="T108" fmla="*/ 360003 w 1001"/>
              <a:gd name="T109" fmla="*/ 78065 h 962"/>
              <a:gd name="T110" fmla="*/ 354243 w 1001"/>
              <a:gd name="T111" fmla="*/ 69431 h 962"/>
              <a:gd name="T112" fmla="*/ 36000 w 1001"/>
              <a:gd name="T113" fmla="*/ 89577 h 962"/>
              <a:gd name="T114" fmla="*/ 36000 w 1001"/>
              <a:gd name="T115" fmla="*/ 89577 h 962"/>
              <a:gd name="T116" fmla="*/ 180001 w 1001"/>
              <a:gd name="T117" fmla="*/ 35975 h 962"/>
              <a:gd name="T118" fmla="*/ 324003 w 1001"/>
              <a:gd name="T119" fmla="*/ 89577 h 962"/>
              <a:gd name="T120" fmla="*/ 36000 w 1001"/>
              <a:gd name="T121" fmla="*/ 89577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01" h="962">
                <a:moveTo>
                  <a:pt x="949" y="862"/>
                </a:moveTo>
                <a:lnTo>
                  <a:pt x="949" y="862"/>
                </a:lnTo>
                <a:cubicBezTo>
                  <a:pt x="933" y="862"/>
                  <a:pt x="933" y="862"/>
                  <a:pt x="933" y="862"/>
                </a:cubicBezTo>
                <a:cubicBezTo>
                  <a:pt x="933" y="745"/>
                  <a:pt x="933" y="745"/>
                  <a:pt x="933" y="745"/>
                </a:cubicBezTo>
                <a:cubicBezTo>
                  <a:pt x="933" y="718"/>
                  <a:pt x="911" y="696"/>
                  <a:pt x="883" y="696"/>
                </a:cubicBezTo>
                <a:cubicBezTo>
                  <a:pt x="849" y="696"/>
                  <a:pt x="849" y="696"/>
                  <a:pt x="849" y="696"/>
                </a:cubicBezTo>
                <a:cubicBezTo>
                  <a:pt x="849" y="381"/>
                  <a:pt x="849" y="381"/>
                  <a:pt x="849" y="381"/>
                </a:cubicBezTo>
                <a:cubicBezTo>
                  <a:pt x="749" y="381"/>
                  <a:pt x="749" y="381"/>
                  <a:pt x="749" y="381"/>
                </a:cubicBezTo>
                <a:cubicBezTo>
                  <a:pt x="749" y="696"/>
                  <a:pt x="749" y="696"/>
                  <a:pt x="749" y="696"/>
                </a:cubicBezTo>
                <a:cubicBezTo>
                  <a:pt x="649" y="696"/>
                  <a:pt x="649" y="696"/>
                  <a:pt x="649" y="696"/>
                </a:cubicBezTo>
                <a:cubicBezTo>
                  <a:pt x="649" y="381"/>
                  <a:pt x="649" y="381"/>
                  <a:pt x="649" y="381"/>
                </a:cubicBezTo>
                <a:cubicBezTo>
                  <a:pt x="549" y="381"/>
                  <a:pt x="549" y="381"/>
                  <a:pt x="549" y="381"/>
                </a:cubicBezTo>
                <a:cubicBezTo>
                  <a:pt x="549" y="696"/>
                  <a:pt x="549" y="696"/>
                  <a:pt x="549" y="696"/>
                </a:cubicBezTo>
                <a:cubicBezTo>
                  <a:pt x="450" y="696"/>
                  <a:pt x="450" y="696"/>
                  <a:pt x="450" y="696"/>
                </a:cubicBezTo>
                <a:cubicBezTo>
                  <a:pt x="450" y="381"/>
                  <a:pt x="450" y="381"/>
                  <a:pt x="450" y="381"/>
                </a:cubicBezTo>
                <a:cubicBezTo>
                  <a:pt x="350" y="381"/>
                  <a:pt x="350" y="381"/>
                  <a:pt x="350" y="381"/>
                </a:cubicBezTo>
                <a:cubicBezTo>
                  <a:pt x="350" y="696"/>
                  <a:pt x="350" y="696"/>
                  <a:pt x="350" y="696"/>
                </a:cubicBezTo>
                <a:cubicBezTo>
                  <a:pt x="250" y="696"/>
                  <a:pt x="250" y="696"/>
                  <a:pt x="250" y="696"/>
                </a:cubicBezTo>
                <a:cubicBezTo>
                  <a:pt x="250" y="381"/>
                  <a:pt x="250" y="381"/>
                  <a:pt x="250" y="381"/>
                </a:cubicBezTo>
                <a:cubicBezTo>
                  <a:pt x="149" y="381"/>
                  <a:pt x="149" y="381"/>
                  <a:pt x="149" y="381"/>
                </a:cubicBezTo>
                <a:cubicBezTo>
                  <a:pt x="149" y="696"/>
                  <a:pt x="149" y="696"/>
                  <a:pt x="149" y="696"/>
                </a:cubicBezTo>
                <a:cubicBezTo>
                  <a:pt x="116" y="696"/>
                  <a:pt x="116" y="696"/>
                  <a:pt x="116" y="696"/>
                </a:cubicBezTo>
                <a:cubicBezTo>
                  <a:pt x="88" y="696"/>
                  <a:pt x="67" y="718"/>
                  <a:pt x="67" y="745"/>
                </a:cubicBezTo>
                <a:cubicBezTo>
                  <a:pt x="67" y="862"/>
                  <a:pt x="67" y="862"/>
                  <a:pt x="67" y="862"/>
                </a:cubicBezTo>
                <a:cubicBezTo>
                  <a:pt x="49" y="862"/>
                  <a:pt x="49" y="862"/>
                  <a:pt x="49" y="862"/>
                </a:cubicBezTo>
                <a:cubicBezTo>
                  <a:pt x="21" y="862"/>
                  <a:pt x="0" y="884"/>
                  <a:pt x="0" y="911"/>
                </a:cubicBezTo>
                <a:cubicBezTo>
                  <a:pt x="0" y="944"/>
                  <a:pt x="0" y="944"/>
                  <a:pt x="0" y="944"/>
                </a:cubicBezTo>
                <a:cubicBezTo>
                  <a:pt x="0" y="953"/>
                  <a:pt x="7" y="961"/>
                  <a:pt x="16" y="961"/>
                </a:cubicBezTo>
                <a:cubicBezTo>
                  <a:pt x="983" y="961"/>
                  <a:pt x="983" y="961"/>
                  <a:pt x="983" y="961"/>
                </a:cubicBezTo>
                <a:cubicBezTo>
                  <a:pt x="992" y="961"/>
                  <a:pt x="1000" y="953"/>
                  <a:pt x="1000" y="944"/>
                </a:cubicBezTo>
                <a:cubicBezTo>
                  <a:pt x="1000" y="911"/>
                  <a:pt x="1000" y="911"/>
                  <a:pt x="1000" y="911"/>
                </a:cubicBezTo>
                <a:cubicBezTo>
                  <a:pt x="1000" y="884"/>
                  <a:pt x="977" y="862"/>
                  <a:pt x="949" y="862"/>
                </a:cubicBezTo>
                <a:close/>
                <a:moveTo>
                  <a:pt x="833" y="862"/>
                </a:moveTo>
                <a:lnTo>
                  <a:pt x="833" y="862"/>
                </a:lnTo>
                <a:cubicBezTo>
                  <a:pt x="167" y="862"/>
                  <a:pt x="167" y="862"/>
                  <a:pt x="167" y="862"/>
                </a:cubicBezTo>
                <a:cubicBezTo>
                  <a:pt x="167" y="795"/>
                  <a:pt x="167" y="795"/>
                  <a:pt x="167" y="795"/>
                </a:cubicBezTo>
                <a:cubicBezTo>
                  <a:pt x="833" y="795"/>
                  <a:pt x="833" y="795"/>
                  <a:pt x="833" y="795"/>
                </a:cubicBezTo>
                <a:lnTo>
                  <a:pt x="833" y="862"/>
                </a:lnTo>
                <a:close/>
                <a:moveTo>
                  <a:pt x="984" y="193"/>
                </a:moveTo>
                <a:lnTo>
                  <a:pt x="984" y="193"/>
                </a:lnTo>
                <a:cubicBezTo>
                  <a:pt x="530" y="6"/>
                  <a:pt x="530" y="6"/>
                  <a:pt x="530" y="6"/>
                </a:cubicBezTo>
                <a:cubicBezTo>
                  <a:pt x="510" y="0"/>
                  <a:pt x="488" y="0"/>
                  <a:pt x="468" y="6"/>
                </a:cubicBezTo>
                <a:cubicBezTo>
                  <a:pt x="16" y="193"/>
                  <a:pt x="16" y="193"/>
                  <a:pt x="16" y="193"/>
                </a:cubicBezTo>
                <a:cubicBezTo>
                  <a:pt x="5" y="197"/>
                  <a:pt x="0" y="206"/>
                  <a:pt x="0" y="217"/>
                </a:cubicBezTo>
                <a:cubicBezTo>
                  <a:pt x="0" y="274"/>
                  <a:pt x="0" y="274"/>
                  <a:pt x="0" y="274"/>
                </a:cubicBezTo>
                <a:cubicBezTo>
                  <a:pt x="0" y="287"/>
                  <a:pt x="11" y="299"/>
                  <a:pt x="24" y="299"/>
                </a:cubicBezTo>
                <a:cubicBezTo>
                  <a:pt x="67" y="299"/>
                  <a:pt x="67" y="299"/>
                  <a:pt x="67" y="299"/>
                </a:cubicBezTo>
                <a:cubicBezTo>
                  <a:pt x="67" y="324"/>
                  <a:pt x="67" y="324"/>
                  <a:pt x="67" y="324"/>
                </a:cubicBezTo>
                <a:cubicBezTo>
                  <a:pt x="67" y="338"/>
                  <a:pt x="77" y="348"/>
                  <a:pt x="91" y="348"/>
                </a:cubicBezTo>
                <a:cubicBezTo>
                  <a:pt x="908" y="348"/>
                  <a:pt x="908" y="348"/>
                  <a:pt x="908" y="348"/>
                </a:cubicBezTo>
                <a:cubicBezTo>
                  <a:pt x="921" y="348"/>
                  <a:pt x="933" y="338"/>
                  <a:pt x="933" y="324"/>
                </a:cubicBezTo>
                <a:cubicBezTo>
                  <a:pt x="933" y="299"/>
                  <a:pt x="933" y="299"/>
                  <a:pt x="933" y="299"/>
                </a:cubicBezTo>
                <a:cubicBezTo>
                  <a:pt x="975" y="299"/>
                  <a:pt x="975" y="299"/>
                  <a:pt x="975" y="299"/>
                </a:cubicBezTo>
                <a:cubicBezTo>
                  <a:pt x="988" y="299"/>
                  <a:pt x="1000" y="287"/>
                  <a:pt x="1000" y="274"/>
                </a:cubicBezTo>
                <a:cubicBezTo>
                  <a:pt x="1000" y="217"/>
                  <a:pt x="1000" y="217"/>
                  <a:pt x="1000" y="217"/>
                </a:cubicBezTo>
                <a:cubicBezTo>
                  <a:pt x="1000" y="206"/>
                  <a:pt x="993" y="197"/>
                  <a:pt x="984" y="193"/>
                </a:cubicBezTo>
                <a:close/>
                <a:moveTo>
                  <a:pt x="100" y="249"/>
                </a:moveTo>
                <a:lnTo>
                  <a:pt x="100" y="249"/>
                </a:lnTo>
                <a:cubicBezTo>
                  <a:pt x="500" y="100"/>
                  <a:pt x="500" y="100"/>
                  <a:pt x="500" y="100"/>
                </a:cubicBezTo>
                <a:cubicBezTo>
                  <a:pt x="900" y="249"/>
                  <a:pt x="900" y="249"/>
                  <a:pt x="900" y="249"/>
                </a:cubicBezTo>
                <a:lnTo>
                  <a:pt x="100" y="2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charset="0"/>
              <a:ea typeface="MS PGothic" charset="-128"/>
              <a:cs typeface="+mn-cs"/>
              <a:sym typeface="Calibri"/>
            </a:endParaRPr>
          </a:p>
        </p:txBody>
      </p:sp>
      <p:pic>
        <p:nvPicPr>
          <p:cNvPr id="61" name="Picture 15">
            <a:extLst>
              <a:ext uri="{FF2B5EF4-FFF2-40B4-BE49-F238E27FC236}">
                <a16:creationId xmlns:a16="http://schemas.microsoft.com/office/drawing/2014/main" id="{C2746727-EF5D-0EDD-41A3-1E981769DC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501338" y="3267190"/>
            <a:ext cx="956556" cy="95655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39998"/>
              </a:srgbClr>
            </a:outerShdw>
          </a:effectLst>
        </p:spPr>
      </p:pic>
      <p:sp>
        <p:nvSpPr>
          <p:cNvPr id="52" name="Rectangle 80">
            <a:extLst>
              <a:ext uri="{FF2B5EF4-FFF2-40B4-BE49-F238E27FC236}">
                <a16:creationId xmlns:a16="http://schemas.microsoft.com/office/drawing/2014/main" id="{B9470C82-EBE7-3EE2-2D99-A8D6749AE47E}"/>
              </a:ext>
            </a:extLst>
          </p:cNvPr>
          <p:cNvSpPr>
            <a:spLocks noChangeAspect="1"/>
          </p:cNvSpPr>
          <p:nvPr/>
        </p:nvSpPr>
        <p:spPr bwMode="auto">
          <a:xfrm>
            <a:off x="7225907" y="3236648"/>
            <a:ext cx="1036032" cy="1033272"/>
          </a:xfrm>
          <a:prstGeom prst="ellipse">
            <a:avLst/>
          </a:prstGeom>
          <a:solidFill>
            <a:srgbClr val="F69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8B3B490E-6A86-7E1C-994E-818745EA0F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0835" y="4754901"/>
            <a:ext cx="540468" cy="322803"/>
          </a:xfrm>
          <a:custGeom>
            <a:avLst/>
            <a:gdLst>
              <a:gd name="T0" fmla="*/ 2147483646 w 1358"/>
              <a:gd name="T1" fmla="*/ 2147483646 h 818"/>
              <a:gd name="T2" fmla="*/ 2147483646 w 1358"/>
              <a:gd name="T3" fmla="*/ 2147483646 h 818"/>
              <a:gd name="T4" fmla="*/ 2147483646 w 1358"/>
              <a:gd name="T5" fmla="*/ 2147483646 h 818"/>
              <a:gd name="T6" fmla="*/ 2147483646 w 1358"/>
              <a:gd name="T7" fmla="*/ 2147483646 h 818"/>
              <a:gd name="T8" fmla="*/ 2147483646 w 1358"/>
              <a:gd name="T9" fmla="*/ 2147483646 h 818"/>
              <a:gd name="T10" fmla="*/ 2147483646 w 1358"/>
              <a:gd name="T11" fmla="*/ 2147483646 h 818"/>
              <a:gd name="T12" fmla="*/ 0 w 1358"/>
              <a:gd name="T13" fmla="*/ 2147483646 h 818"/>
              <a:gd name="T14" fmla="*/ 2147483646 w 1358"/>
              <a:gd name="T15" fmla="*/ 2147483646 h 818"/>
              <a:gd name="T16" fmla="*/ 2147483646 w 1358"/>
              <a:gd name="T17" fmla="*/ 2147483646 h 818"/>
              <a:gd name="T18" fmla="*/ 2147483646 w 1358"/>
              <a:gd name="T19" fmla="*/ 2147483646 h 818"/>
              <a:gd name="T20" fmla="*/ 2147483646 w 1358"/>
              <a:gd name="T21" fmla="*/ 2147483646 h 818"/>
              <a:gd name="T22" fmla="*/ 2147483646 w 1358"/>
              <a:gd name="T23" fmla="*/ 2147483646 h 818"/>
              <a:gd name="T24" fmla="*/ 2147483646 w 1358"/>
              <a:gd name="T25" fmla="*/ 2147483646 h 818"/>
              <a:gd name="T26" fmla="*/ 2147483646 w 1358"/>
              <a:gd name="T27" fmla="*/ 2147483646 h 818"/>
              <a:gd name="T28" fmla="*/ 2147483646 w 1358"/>
              <a:gd name="T29" fmla="*/ 2147483646 h 818"/>
              <a:gd name="T30" fmla="*/ 2147483646 w 1358"/>
              <a:gd name="T31" fmla="*/ 2147483646 h 818"/>
              <a:gd name="T32" fmla="*/ 2147483646 w 1358"/>
              <a:gd name="T33" fmla="*/ 2147483646 h 818"/>
              <a:gd name="T34" fmla="*/ 2147483646 w 1358"/>
              <a:gd name="T35" fmla="*/ 2147483646 h 818"/>
              <a:gd name="T36" fmla="*/ 2147483646 w 1358"/>
              <a:gd name="T37" fmla="*/ 2147483646 h 818"/>
              <a:gd name="T38" fmla="*/ 2147483646 w 1358"/>
              <a:gd name="T39" fmla="*/ 2147483646 h 818"/>
              <a:gd name="T40" fmla="*/ 2147483646 w 1358"/>
              <a:gd name="T41" fmla="*/ 2147483646 h 818"/>
              <a:gd name="T42" fmla="*/ 2147483646 w 1358"/>
              <a:gd name="T43" fmla="*/ 2147483646 h 818"/>
              <a:gd name="T44" fmla="*/ 2147483646 w 1358"/>
              <a:gd name="T45" fmla="*/ 2147483646 h 818"/>
              <a:gd name="T46" fmla="*/ 2147483646 w 1358"/>
              <a:gd name="T47" fmla="*/ 2147483646 h 818"/>
              <a:gd name="T48" fmla="*/ 2147483646 w 1358"/>
              <a:gd name="T49" fmla="*/ 2147483646 h 818"/>
              <a:gd name="T50" fmla="*/ 2147483646 w 1358"/>
              <a:gd name="T51" fmla="*/ 2147483646 h 818"/>
              <a:gd name="T52" fmla="*/ 2147483646 w 1358"/>
              <a:gd name="T53" fmla="*/ 2147483646 h 818"/>
              <a:gd name="T54" fmla="*/ 2147483646 w 1358"/>
              <a:gd name="T55" fmla="*/ 2147483646 h 818"/>
              <a:gd name="T56" fmla="*/ 2147483646 w 1358"/>
              <a:gd name="T57" fmla="*/ 2147483646 h 818"/>
              <a:gd name="T58" fmla="*/ 2147483646 w 1358"/>
              <a:gd name="T59" fmla="*/ 2147483646 h 818"/>
              <a:gd name="T60" fmla="*/ 2147483646 w 1358"/>
              <a:gd name="T61" fmla="*/ 2147483646 h 818"/>
              <a:gd name="T62" fmla="*/ 2147483646 w 1358"/>
              <a:gd name="T63" fmla="*/ 2147483646 h 818"/>
              <a:gd name="T64" fmla="*/ 2147483646 w 1358"/>
              <a:gd name="T65" fmla="*/ 2147483646 h 818"/>
              <a:gd name="T66" fmla="*/ 2147483646 w 1358"/>
              <a:gd name="T67" fmla="*/ 2147483646 h 818"/>
              <a:gd name="T68" fmla="*/ 2147483646 w 1358"/>
              <a:gd name="T69" fmla="*/ 2147483646 h 818"/>
              <a:gd name="T70" fmla="*/ 2147483646 w 1358"/>
              <a:gd name="T71" fmla="*/ 2147483646 h 818"/>
              <a:gd name="T72" fmla="*/ 2147483646 w 1358"/>
              <a:gd name="T73" fmla="*/ 2147483646 h 818"/>
              <a:gd name="T74" fmla="*/ 2147483646 w 1358"/>
              <a:gd name="T75" fmla="*/ 2147483646 h 818"/>
              <a:gd name="T76" fmla="*/ 2147483646 w 1358"/>
              <a:gd name="T77" fmla="*/ 2147483646 h 818"/>
              <a:gd name="T78" fmla="*/ 2147483646 w 1358"/>
              <a:gd name="T79" fmla="*/ 2147483646 h 818"/>
              <a:gd name="T80" fmla="*/ 2147483646 w 1358"/>
              <a:gd name="T81" fmla="*/ 2147483646 h 818"/>
              <a:gd name="T82" fmla="*/ 2147483646 w 1358"/>
              <a:gd name="T83" fmla="*/ 2147483646 h 818"/>
              <a:gd name="T84" fmla="*/ 2147483646 w 1358"/>
              <a:gd name="T85" fmla="*/ 2147483646 h 818"/>
              <a:gd name="T86" fmla="*/ 2147483646 w 1358"/>
              <a:gd name="T87" fmla="*/ 2147483646 h 818"/>
              <a:gd name="T88" fmla="*/ 2147483646 w 1358"/>
              <a:gd name="T89" fmla="*/ 2147483646 h 818"/>
              <a:gd name="T90" fmla="*/ 2147483646 w 1358"/>
              <a:gd name="T91" fmla="*/ 2147483646 h 818"/>
              <a:gd name="T92" fmla="*/ 2147483646 w 1358"/>
              <a:gd name="T93" fmla="*/ 2147483646 h 81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358" h="818">
                <a:moveTo>
                  <a:pt x="1286" y="181"/>
                </a:moveTo>
                <a:lnTo>
                  <a:pt x="1286" y="181"/>
                </a:lnTo>
                <a:cubicBezTo>
                  <a:pt x="746" y="14"/>
                  <a:pt x="746" y="14"/>
                  <a:pt x="746" y="14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02" y="0"/>
                  <a:pt x="654" y="0"/>
                  <a:pt x="611" y="14"/>
                </a:cubicBezTo>
                <a:cubicBezTo>
                  <a:pt x="69" y="181"/>
                  <a:pt x="69" y="181"/>
                  <a:pt x="69" y="181"/>
                </a:cubicBezTo>
                <a:cubicBezTo>
                  <a:pt x="29" y="193"/>
                  <a:pt x="0" y="232"/>
                  <a:pt x="0" y="274"/>
                </a:cubicBezTo>
                <a:cubicBezTo>
                  <a:pt x="0" y="318"/>
                  <a:pt x="29" y="356"/>
                  <a:pt x="69" y="369"/>
                </a:cubicBezTo>
                <a:cubicBezTo>
                  <a:pt x="106" y="380"/>
                  <a:pt x="106" y="380"/>
                  <a:pt x="106" y="380"/>
                </a:cubicBezTo>
                <a:cubicBezTo>
                  <a:pt x="105" y="392"/>
                  <a:pt x="103" y="406"/>
                  <a:pt x="102" y="419"/>
                </a:cubicBezTo>
                <a:cubicBezTo>
                  <a:pt x="81" y="430"/>
                  <a:pt x="68" y="453"/>
                  <a:pt x="68" y="478"/>
                </a:cubicBezTo>
                <a:cubicBezTo>
                  <a:pt x="68" y="504"/>
                  <a:pt x="81" y="525"/>
                  <a:pt x="102" y="537"/>
                </a:cubicBezTo>
                <a:cubicBezTo>
                  <a:pt x="68" y="798"/>
                  <a:pt x="68" y="798"/>
                  <a:pt x="68" y="798"/>
                </a:cubicBezTo>
                <a:cubicBezTo>
                  <a:pt x="67" y="809"/>
                  <a:pt x="75" y="817"/>
                  <a:pt x="84" y="817"/>
                </a:cubicBezTo>
                <a:cubicBezTo>
                  <a:pt x="186" y="817"/>
                  <a:pt x="186" y="817"/>
                  <a:pt x="186" y="817"/>
                </a:cubicBezTo>
                <a:cubicBezTo>
                  <a:pt x="197" y="817"/>
                  <a:pt x="205" y="809"/>
                  <a:pt x="204" y="798"/>
                </a:cubicBezTo>
                <a:cubicBezTo>
                  <a:pt x="168" y="537"/>
                  <a:pt x="168" y="537"/>
                  <a:pt x="168" y="537"/>
                </a:cubicBezTo>
                <a:cubicBezTo>
                  <a:pt x="189" y="525"/>
                  <a:pt x="204" y="504"/>
                  <a:pt x="204" y="478"/>
                </a:cubicBezTo>
                <a:cubicBezTo>
                  <a:pt x="204" y="453"/>
                  <a:pt x="190" y="432"/>
                  <a:pt x="170" y="419"/>
                </a:cubicBezTo>
                <a:cubicBezTo>
                  <a:pt x="171" y="413"/>
                  <a:pt x="171" y="407"/>
                  <a:pt x="172" y="400"/>
                </a:cubicBezTo>
                <a:cubicBezTo>
                  <a:pt x="280" y="434"/>
                  <a:pt x="280" y="434"/>
                  <a:pt x="280" y="434"/>
                </a:cubicBezTo>
                <a:cubicBezTo>
                  <a:pt x="267" y="514"/>
                  <a:pt x="254" y="604"/>
                  <a:pt x="254" y="607"/>
                </a:cubicBezTo>
                <a:cubicBezTo>
                  <a:pt x="254" y="746"/>
                  <a:pt x="539" y="778"/>
                  <a:pt x="679" y="778"/>
                </a:cubicBezTo>
                <a:cubicBezTo>
                  <a:pt x="817" y="778"/>
                  <a:pt x="1102" y="746"/>
                  <a:pt x="1102" y="607"/>
                </a:cubicBezTo>
                <a:cubicBezTo>
                  <a:pt x="1102" y="603"/>
                  <a:pt x="1088" y="514"/>
                  <a:pt x="1076" y="434"/>
                </a:cubicBezTo>
                <a:cubicBezTo>
                  <a:pt x="1286" y="369"/>
                  <a:pt x="1286" y="369"/>
                  <a:pt x="1286" y="369"/>
                </a:cubicBezTo>
                <a:cubicBezTo>
                  <a:pt x="1329" y="356"/>
                  <a:pt x="1357" y="318"/>
                  <a:pt x="1357" y="274"/>
                </a:cubicBezTo>
                <a:cubicBezTo>
                  <a:pt x="1357" y="232"/>
                  <a:pt x="1329" y="193"/>
                  <a:pt x="1286" y="181"/>
                </a:cubicBezTo>
                <a:close/>
                <a:moveTo>
                  <a:pt x="1000" y="605"/>
                </a:moveTo>
                <a:lnTo>
                  <a:pt x="1000" y="605"/>
                </a:lnTo>
                <a:cubicBezTo>
                  <a:pt x="969" y="642"/>
                  <a:pt x="829" y="676"/>
                  <a:pt x="679" y="676"/>
                </a:cubicBezTo>
                <a:cubicBezTo>
                  <a:pt x="578" y="676"/>
                  <a:pt x="398" y="656"/>
                  <a:pt x="357" y="605"/>
                </a:cubicBezTo>
                <a:cubicBezTo>
                  <a:pt x="377" y="464"/>
                  <a:pt x="377" y="464"/>
                  <a:pt x="377" y="464"/>
                </a:cubicBezTo>
                <a:cubicBezTo>
                  <a:pt x="609" y="536"/>
                  <a:pt x="609" y="536"/>
                  <a:pt x="609" y="536"/>
                </a:cubicBezTo>
                <a:cubicBezTo>
                  <a:pt x="611" y="536"/>
                  <a:pt x="611" y="536"/>
                  <a:pt x="611" y="536"/>
                </a:cubicBezTo>
                <a:cubicBezTo>
                  <a:pt x="632" y="543"/>
                  <a:pt x="655" y="546"/>
                  <a:pt x="679" y="546"/>
                </a:cubicBezTo>
                <a:cubicBezTo>
                  <a:pt x="702" y="546"/>
                  <a:pt x="723" y="543"/>
                  <a:pt x="745" y="536"/>
                </a:cubicBezTo>
                <a:cubicBezTo>
                  <a:pt x="978" y="464"/>
                  <a:pt x="978" y="464"/>
                  <a:pt x="978" y="464"/>
                </a:cubicBezTo>
                <a:cubicBezTo>
                  <a:pt x="1000" y="605"/>
                  <a:pt x="1000" y="605"/>
                  <a:pt x="1000" y="605"/>
                </a:cubicBezTo>
                <a:close/>
                <a:moveTo>
                  <a:pt x="717" y="438"/>
                </a:moveTo>
                <a:lnTo>
                  <a:pt x="717" y="438"/>
                </a:lnTo>
                <a:cubicBezTo>
                  <a:pt x="691" y="447"/>
                  <a:pt x="665" y="447"/>
                  <a:pt x="639" y="438"/>
                </a:cubicBezTo>
                <a:cubicBezTo>
                  <a:pt x="102" y="274"/>
                  <a:pt x="102" y="274"/>
                  <a:pt x="102" y="274"/>
                </a:cubicBezTo>
                <a:cubicBezTo>
                  <a:pt x="639" y="110"/>
                  <a:pt x="639" y="110"/>
                  <a:pt x="639" y="110"/>
                </a:cubicBezTo>
                <a:cubicBezTo>
                  <a:pt x="665" y="103"/>
                  <a:pt x="691" y="103"/>
                  <a:pt x="717" y="110"/>
                </a:cubicBezTo>
                <a:cubicBezTo>
                  <a:pt x="1255" y="274"/>
                  <a:pt x="1255" y="274"/>
                  <a:pt x="1255" y="274"/>
                </a:cubicBezTo>
                <a:cubicBezTo>
                  <a:pt x="717" y="438"/>
                  <a:pt x="717" y="438"/>
                  <a:pt x="717" y="4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1"/>
          </a:p>
        </p:txBody>
      </p:sp>
      <p:sp>
        <p:nvSpPr>
          <p:cNvPr id="79" name="Freeform 4">
            <a:extLst>
              <a:ext uri="{FF2B5EF4-FFF2-40B4-BE49-F238E27FC236}">
                <a16:creationId xmlns:a16="http://schemas.microsoft.com/office/drawing/2014/main" id="{A8876615-B5CA-CE92-305D-DEA2DDED04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04714" y="3531443"/>
            <a:ext cx="512064" cy="418185"/>
          </a:xfrm>
          <a:custGeom>
            <a:avLst/>
            <a:gdLst>
              <a:gd name="T0" fmla="*/ 2147483646 w 1201"/>
              <a:gd name="T1" fmla="*/ 2147483646 h 987"/>
              <a:gd name="T2" fmla="*/ 2147483646 w 1201"/>
              <a:gd name="T3" fmla="*/ 2147483646 h 987"/>
              <a:gd name="T4" fmla="*/ 2147483646 w 1201"/>
              <a:gd name="T5" fmla="*/ 2147483646 h 987"/>
              <a:gd name="T6" fmla="*/ 2147483646 w 1201"/>
              <a:gd name="T7" fmla="*/ 2147483646 h 987"/>
              <a:gd name="T8" fmla="*/ 2147483646 w 1201"/>
              <a:gd name="T9" fmla="*/ 2147483646 h 987"/>
              <a:gd name="T10" fmla="*/ 2147483646 w 1201"/>
              <a:gd name="T11" fmla="*/ 2147483646 h 987"/>
              <a:gd name="T12" fmla="*/ 2147483646 w 1201"/>
              <a:gd name="T13" fmla="*/ 2147483646 h 987"/>
              <a:gd name="T14" fmla="*/ 2147483646 w 1201"/>
              <a:gd name="T15" fmla="*/ 2147483646 h 987"/>
              <a:gd name="T16" fmla="*/ 2147483646 w 1201"/>
              <a:gd name="T17" fmla="*/ 2147483646 h 987"/>
              <a:gd name="T18" fmla="*/ 2147483646 w 1201"/>
              <a:gd name="T19" fmla="*/ 2147483646 h 987"/>
              <a:gd name="T20" fmla="*/ 2147483646 w 1201"/>
              <a:gd name="T21" fmla="*/ 2147483646 h 987"/>
              <a:gd name="T22" fmla="*/ 2147483646 w 1201"/>
              <a:gd name="T23" fmla="*/ 2147483646 h 987"/>
              <a:gd name="T24" fmla="*/ 2147483646 w 1201"/>
              <a:gd name="T25" fmla="*/ 2147483646 h 987"/>
              <a:gd name="T26" fmla="*/ 2147483646 w 1201"/>
              <a:gd name="T27" fmla="*/ 2147483646 h 987"/>
              <a:gd name="T28" fmla="*/ 2147483646 w 1201"/>
              <a:gd name="T29" fmla="*/ 2147483646 h 987"/>
              <a:gd name="T30" fmla="*/ 2147483646 w 1201"/>
              <a:gd name="T31" fmla="*/ 2147483646 h 987"/>
              <a:gd name="T32" fmla="*/ 0 w 1201"/>
              <a:gd name="T33" fmla="*/ 2147483646 h 987"/>
              <a:gd name="T34" fmla="*/ 2147483646 w 1201"/>
              <a:gd name="T35" fmla="*/ 2147483646 h 987"/>
              <a:gd name="T36" fmla="*/ 2147483646 w 1201"/>
              <a:gd name="T37" fmla="*/ 2147483646 h 987"/>
              <a:gd name="T38" fmla="*/ 2147483646 w 1201"/>
              <a:gd name="T39" fmla="*/ 2147483646 h 987"/>
              <a:gd name="T40" fmla="*/ 2147483646 w 1201"/>
              <a:gd name="T41" fmla="*/ 2147483646 h 987"/>
              <a:gd name="T42" fmla="*/ 2147483646 w 1201"/>
              <a:gd name="T43" fmla="*/ 2147483646 h 987"/>
              <a:gd name="T44" fmla="*/ 2147483646 w 1201"/>
              <a:gd name="T45" fmla="*/ 2147483646 h 987"/>
              <a:gd name="T46" fmla="*/ 2147483646 w 1201"/>
              <a:gd name="T47" fmla="*/ 2147483646 h 987"/>
              <a:gd name="T48" fmla="*/ 2147483646 w 1201"/>
              <a:gd name="T49" fmla="*/ 2147483646 h 987"/>
              <a:gd name="T50" fmla="*/ 2147483646 w 1201"/>
              <a:gd name="T51" fmla="*/ 2147483646 h 987"/>
              <a:gd name="T52" fmla="*/ 2147483646 w 1201"/>
              <a:gd name="T53" fmla="*/ 2147483646 h 987"/>
              <a:gd name="T54" fmla="*/ 2147483646 w 1201"/>
              <a:gd name="T55" fmla="*/ 2147483646 h 987"/>
              <a:gd name="T56" fmla="*/ 2147483646 w 1201"/>
              <a:gd name="T57" fmla="*/ 2147483646 h 987"/>
              <a:gd name="T58" fmla="*/ 2147483646 w 1201"/>
              <a:gd name="T59" fmla="*/ 2147483646 h 987"/>
              <a:gd name="T60" fmla="*/ 2147483646 w 1201"/>
              <a:gd name="T61" fmla="*/ 2147483646 h 987"/>
              <a:gd name="T62" fmla="*/ 2147483646 w 1201"/>
              <a:gd name="T63" fmla="*/ 2147483646 h 987"/>
              <a:gd name="T64" fmla="*/ 2147483646 w 1201"/>
              <a:gd name="T65" fmla="*/ 2147483646 h 987"/>
              <a:gd name="T66" fmla="*/ 2147483646 w 1201"/>
              <a:gd name="T67" fmla="*/ 2147483646 h 987"/>
              <a:gd name="T68" fmla="*/ 2147483646 w 1201"/>
              <a:gd name="T69" fmla="*/ 2147483646 h 987"/>
              <a:gd name="T70" fmla="*/ 2147483646 w 1201"/>
              <a:gd name="T71" fmla="*/ 2147483646 h 987"/>
              <a:gd name="T72" fmla="*/ 2147483646 w 1201"/>
              <a:gd name="T73" fmla="*/ 2147483646 h 987"/>
              <a:gd name="T74" fmla="*/ 2147483646 w 1201"/>
              <a:gd name="T75" fmla="*/ 2147483646 h 987"/>
              <a:gd name="T76" fmla="*/ 2147483646 w 1201"/>
              <a:gd name="T77" fmla="*/ 2147483646 h 987"/>
              <a:gd name="T78" fmla="*/ 2147483646 w 1201"/>
              <a:gd name="T79" fmla="*/ 2147483646 h 9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01" h="987">
                <a:moveTo>
                  <a:pt x="560" y="489"/>
                </a:moveTo>
                <a:lnTo>
                  <a:pt x="560" y="489"/>
                </a:lnTo>
                <a:cubicBezTo>
                  <a:pt x="571" y="502"/>
                  <a:pt x="586" y="506"/>
                  <a:pt x="600" y="506"/>
                </a:cubicBezTo>
                <a:cubicBezTo>
                  <a:pt x="613" y="506"/>
                  <a:pt x="628" y="502"/>
                  <a:pt x="640" y="489"/>
                </a:cubicBezTo>
                <a:cubicBezTo>
                  <a:pt x="824" y="298"/>
                  <a:pt x="824" y="298"/>
                  <a:pt x="824" y="298"/>
                </a:cubicBezTo>
                <a:cubicBezTo>
                  <a:pt x="881" y="240"/>
                  <a:pt x="893" y="129"/>
                  <a:pt x="814" y="62"/>
                </a:cubicBezTo>
                <a:cubicBezTo>
                  <a:pt x="742" y="0"/>
                  <a:pt x="646" y="28"/>
                  <a:pt x="600" y="76"/>
                </a:cubicBezTo>
                <a:cubicBezTo>
                  <a:pt x="553" y="28"/>
                  <a:pt x="458" y="0"/>
                  <a:pt x="386" y="62"/>
                </a:cubicBezTo>
                <a:cubicBezTo>
                  <a:pt x="307" y="129"/>
                  <a:pt x="318" y="240"/>
                  <a:pt x="374" y="298"/>
                </a:cubicBezTo>
                <a:lnTo>
                  <a:pt x="560" y="489"/>
                </a:lnTo>
                <a:close/>
                <a:moveTo>
                  <a:pt x="443" y="130"/>
                </a:moveTo>
                <a:lnTo>
                  <a:pt x="443" y="130"/>
                </a:lnTo>
                <a:cubicBezTo>
                  <a:pt x="469" y="108"/>
                  <a:pt x="511" y="114"/>
                  <a:pt x="535" y="140"/>
                </a:cubicBezTo>
                <a:cubicBezTo>
                  <a:pt x="600" y="206"/>
                  <a:pt x="600" y="206"/>
                  <a:pt x="600" y="206"/>
                </a:cubicBezTo>
                <a:cubicBezTo>
                  <a:pt x="664" y="139"/>
                  <a:pt x="664" y="139"/>
                  <a:pt x="664" y="139"/>
                </a:cubicBezTo>
                <a:cubicBezTo>
                  <a:pt x="689" y="114"/>
                  <a:pt x="730" y="108"/>
                  <a:pt x="756" y="130"/>
                </a:cubicBezTo>
                <a:cubicBezTo>
                  <a:pt x="792" y="160"/>
                  <a:pt x="786" y="210"/>
                  <a:pt x="761" y="235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438" y="235"/>
                  <a:pt x="438" y="235"/>
                  <a:pt x="438" y="235"/>
                </a:cubicBezTo>
                <a:cubicBezTo>
                  <a:pt x="414" y="210"/>
                  <a:pt x="408" y="160"/>
                  <a:pt x="443" y="130"/>
                </a:cubicBezTo>
                <a:close/>
                <a:moveTo>
                  <a:pt x="1074" y="207"/>
                </a:moveTo>
                <a:lnTo>
                  <a:pt x="1074" y="207"/>
                </a:lnTo>
                <a:cubicBezTo>
                  <a:pt x="995" y="201"/>
                  <a:pt x="930" y="264"/>
                  <a:pt x="930" y="342"/>
                </a:cubicBezTo>
                <a:cubicBezTo>
                  <a:pt x="930" y="342"/>
                  <a:pt x="930" y="415"/>
                  <a:pt x="929" y="484"/>
                </a:cubicBezTo>
                <a:cubicBezTo>
                  <a:pt x="874" y="447"/>
                  <a:pt x="793" y="454"/>
                  <a:pt x="748" y="514"/>
                </a:cubicBezTo>
                <a:cubicBezTo>
                  <a:pt x="613" y="688"/>
                  <a:pt x="613" y="688"/>
                  <a:pt x="613" y="688"/>
                </a:cubicBezTo>
                <a:cubicBezTo>
                  <a:pt x="608" y="696"/>
                  <a:pt x="604" y="703"/>
                  <a:pt x="600" y="710"/>
                </a:cubicBezTo>
                <a:cubicBezTo>
                  <a:pt x="595" y="703"/>
                  <a:pt x="592" y="696"/>
                  <a:pt x="586" y="688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06" y="454"/>
                  <a:pt x="325" y="447"/>
                  <a:pt x="270" y="484"/>
                </a:cubicBezTo>
                <a:cubicBezTo>
                  <a:pt x="270" y="415"/>
                  <a:pt x="270" y="342"/>
                  <a:pt x="270" y="342"/>
                </a:cubicBezTo>
                <a:cubicBezTo>
                  <a:pt x="270" y="264"/>
                  <a:pt x="204" y="201"/>
                  <a:pt x="126" y="207"/>
                </a:cubicBezTo>
                <a:cubicBezTo>
                  <a:pt x="54" y="212"/>
                  <a:pt x="0" y="274"/>
                  <a:pt x="0" y="346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52"/>
                  <a:pt x="16" y="799"/>
                  <a:pt x="46" y="836"/>
                </a:cubicBezTo>
                <a:cubicBezTo>
                  <a:pt x="156" y="975"/>
                  <a:pt x="156" y="975"/>
                  <a:pt x="156" y="975"/>
                </a:cubicBezTo>
                <a:cubicBezTo>
                  <a:pt x="161" y="982"/>
                  <a:pt x="170" y="986"/>
                  <a:pt x="179" y="986"/>
                </a:cubicBezTo>
                <a:cubicBezTo>
                  <a:pt x="210" y="986"/>
                  <a:pt x="210" y="986"/>
                  <a:pt x="210" y="986"/>
                </a:cubicBezTo>
                <a:cubicBezTo>
                  <a:pt x="226" y="986"/>
                  <a:pt x="240" y="973"/>
                  <a:pt x="240" y="956"/>
                </a:cubicBezTo>
                <a:cubicBezTo>
                  <a:pt x="240" y="943"/>
                  <a:pt x="235" y="928"/>
                  <a:pt x="226" y="918"/>
                </a:cubicBezTo>
                <a:cubicBezTo>
                  <a:pt x="116" y="780"/>
                  <a:pt x="116" y="780"/>
                  <a:pt x="116" y="780"/>
                </a:cubicBezTo>
                <a:cubicBezTo>
                  <a:pt x="98" y="759"/>
                  <a:pt x="90" y="733"/>
                  <a:pt x="90" y="705"/>
                </a:cubicBezTo>
                <a:cubicBezTo>
                  <a:pt x="90" y="343"/>
                  <a:pt x="90" y="343"/>
                  <a:pt x="90" y="343"/>
                </a:cubicBezTo>
                <a:cubicBezTo>
                  <a:pt x="90" y="321"/>
                  <a:pt x="104" y="301"/>
                  <a:pt x="126" y="297"/>
                </a:cubicBezTo>
                <a:cubicBezTo>
                  <a:pt x="155" y="291"/>
                  <a:pt x="180" y="314"/>
                  <a:pt x="180" y="342"/>
                </a:cubicBezTo>
                <a:cubicBezTo>
                  <a:pt x="180" y="342"/>
                  <a:pt x="180" y="531"/>
                  <a:pt x="180" y="590"/>
                </a:cubicBezTo>
                <a:cubicBezTo>
                  <a:pt x="180" y="604"/>
                  <a:pt x="186" y="618"/>
                  <a:pt x="194" y="628"/>
                </a:cubicBezTo>
                <a:cubicBezTo>
                  <a:pt x="338" y="802"/>
                  <a:pt x="338" y="802"/>
                  <a:pt x="338" y="802"/>
                </a:cubicBezTo>
                <a:cubicBezTo>
                  <a:pt x="372" y="842"/>
                  <a:pt x="436" y="796"/>
                  <a:pt x="402" y="750"/>
                </a:cubicBezTo>
                <a:cubicBezTo>
                  <a:pt x="308" y="624"/>
                  <a:pt x="308" y="624"/>
                  <a:pt x="308" y="624"/>
                </a:cubicBezTo>
                <a:cubicBezTo>
                  <a:pt x="294" y="604"/>
                  <a:pt x="298" y="576"/>
                  <a:pt x="317" y="560"/>
                </a:cubicBezTo>
                <a:cubicBezTo>
                  <a:pt x="337" y="544"/>
                  <a:pt x="366" y="549"/>
                  <a:pt x="380" y="568"/>
                </a:cubicBezTo>
                <a:cubicBezTo>
                  <a:pt x="515" y="744"/>
                  <a:pt x="515" y="744"/>
                  <a:pt x="515" y="744"/>
                </a:cubicBezTo>
                <a:cubicBezTo>
                  <a:pt x="530" y="764"/>
                  <a:pt x="540" y="790"/>
                  <a:pt x="540" y="817"/>
                </a:cubicBezTo>
                <a:cubicBezTo>
                  <a:pt x="540" y="956"/>
                  <a:pt x="540" y="956"/>
                  <a:pt x="540" y="956"/>
                </a:cubicBezTo>
                <a:cubicBezTo>
                  <a:pt x="540" y="973"/>
                  <a:pt x="553" y="986"/>
                  <a:pt x="570" y="986"/>
                </a:cubicBezTo>
                <a:cubicBezTo>
                  <a:pt x="630" y="986"/>
                  <a:pt x="630" y="986"/>
                  <a:pt x="630" y="986"/>
                </a:cubicBezTo>
                <a:cubicBezTo>
                  <a:pt x="647" y="986"/>
                  <a:pt x="660" y="973"/>
                  <a:pt x="660" y="956"/>
                </a:cubicBezTo>
                <a:cubicBezTo>
                  <a:pt x="660" y="817"/>
                  <a:pt x="660" y="817"/>
                  <a:pt x="660" y="817"/>
                </a:cubicBezTo>
                <a:cubicBezTo>
                  <a:pt x="660" y="790"/>
                  <a:pt x="668" y="765"/>
                  <a:pt x="685" y="744"/>
                </a:cubicBezTo>
                <a:cubicBezTo>
                  <a:pt x="820" y="570"/>
                  <a:pt x="820" y="570"/>
                  <a:pt x="820" y="570"/>
                </a:cubicBezTo>
                <a:cubicBezTo>
                  <a:pt x="834" y="550"/>
                  <a:pt x="862" y="546"/>
                  <a:pt x="882" y="561"/>
                </a:cubicBezTo>
                <a:cubicBezTo>
                  <a:pt x="902" y="576"/>
                  <a:pt x="906" y="604"/>
                  <a:pt x="890" y="624"/>
                </a:cubicBezTo>
                <a:cubicBezTo>
                  <a:pt x="798" y="750"/>
                  <a:pt x="798" y="750"/>
                  <a:pt x="798" y="750"/>
                </a:cubicBezTo>
                <a:cubicBezTo>
                  <a:pt x="763" y="796"/>
                  <a:pt x="828" y="842"/>
                  <a:pt x="862" y="802"/>
                </a:cubicBezTo>
                <a:cubicBezTo>
                  <a:pt x="1004" y="628"/>
                  <a:pt x="1004" y="628"/>
                  <a:pt x="1004" y="628"/>
                </a:cubicBezTo>
                <a:cubicBezTo>
                  <a:pt x="1014" y="618"/>
                  <a:pt x="1019" y="604"/>
                  <a:pt x="1020" y="590"/>
                </a:cubicBezTo>
                <a:cubicBezTo>
                  <a:pt x="1019" y="531"/>
                  <a:pt x="1020" y="342"/>
                  <a:pt x="1020" y="342"/>
                </a:cubicBezTo>
                <a:cubicBezTo>
                  <a:pt x="1020" y="314"/>
                  <a:pt x="1045" y="291"/>
                  <a:pt x="1074" y="297"/>
                </a:cubicBezTo>
                <a:cubicBezTo>
                  <a:pt x="1094" y="302"/>
                  <a:pt x="1110" y="321"/>
                  <a:pt x="1110" y="343"/>
                </a:cubicBezTo>
                <a:cubicBezTo>
                  <a:pt x="1110" y="705"/>
                  <a:pt x="1110" y="705"/>
                  <a:pt x="1110" y="705"/>
                </a:cubicBezTo>
                <a:cubicBezTo>
                  <a:pt x="1110" y="733"/>
                  <a:pt x="1100" y="759"/>
                  <a:pt x="1084" y="780"/>
                </a:cubicBezTo>
                <a:cubicBezTo>
                  <a:pt x="973" y="918"/>
                  <a:pt x="973" y="918"/>
                  <a:pt x="973" y="918"/>
                </a:cubicBezTo>
                <a:cubicBezTo>
                  <a:pt x="965" y="928"/>
                  <a:pt x="960" y="942"/>
                  <a:pt x="960" y="956"/>
                </a:cubicBezTo>
                <a:cubicBezTo>
                  <a:pt x="960" y="973"/>
                  <a:pt x="973" y="986"/>
                  <a:pt x="990" y="986"/>
                </a:cubicBezTo>
                <a:cubicBezTo>
                  <a:pt x="1020" y="986"/>
                  <a:pt x="1020" y="986"/>
                  <a:pt x="1020" y="986"/>
                </a:cubicBezTo>
                <a:cubicBezTo>
                  <a:pt x="1030" y="986"/>
                  <a:pt x="1038" y="982"/>
                  <a:pt x="1044" y="975"/>
                </a:cubicBezTo>
                <a:cubicBezTo>
                  <a:pt x="1154" y="836"/>
                  <a:pt x="1154" y="836"/>
                  <a:pt x="1154" y="836"/>
                </a:cubicBezTo>
                <a:cubicBezTo>
                  <a:pt x="1183" y="799"/>
                  <a:pt x="1200" y="752"/>
                  <a:pt x="1200" y="705"/>
                </a:cubicBezTo>
                <a:cubicBezTo>
                  <a:pt x="1200" y="346"/>
                  <a:pt x="1200" y="346"/>
                  <a:pt x="1200" y="346"/>
                </a:cubicBezTo>
                <a:cubicBezTo>
                  <a:pt x="1200" y="274"/>
                  <a:pt x="1146" y="212"/>
                  <a:pt x="1074" y="2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1"/>
          </a:p>
        </p:txBody>
      </p:sp>
      <p:sp>
        <p:nvSpPr>
          <p:cNvPr id="80" name="Freeform 3">
            <a:extLst>
              <a:ext uri="{FF2B5EF4-FFF2-40B4-BE49-F238E27FC236}">
                <a16:creationId xmlns:a16="http://schemas.microsoft.com/office/drawing/2014/main" id="{D3520631-0F24-F524-CD8E-44BA7A65FF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4589" y="2337592"/>
            <a:ext cx="502920" cy="402145"/>
          </a:xfrm>
          <a:custGeom>
            <a:avLst/>
            <a:gdLst>
              <a:gd name="T0" fmla="*/ 16585 w 18706"/>
              <a:gd name="T1" fmla="*/ 10742 h 14959"/>
              <a:gd name="T2" fmla="*/ 12863 w 18706"/>
              <a:gd name="T3" fmla="*/ 10011 h 14959"/>
              <a:gd name="T4" fmla="*/ 9823 w 18706"/>
              <a:gd name="T5" fmla="*/ 5606 h 14959"/>
              <a:gd name="T6" fmla="*/ 8152 w 18706"/>
              <a:gd name="T7" fmla="*/ 3675 h 14959"/>
              <a:gd name="T8" fmla="*/ 6785 w 18706"/>
              <a:gd name="T9" fmla="*/ 0 h 14959"/>
              <a:gd name="T10" fmla="*/ 6785 w 18706"/>
              <a:gd name="T11" fmla="*/ 4216 h 14959"/>
              <a:gd name="T12" fmla="*/ 7822 w 18706"/>
              <a:gd name="T13" fmla="*/ 6289 h 14959"/>
              <a:gd name="T14" fmla="*/ 9823 w 18706"/>
              <a:gd name="T15" fmla="*/ 12155 h 14959"/>
              <a:gd name="T16" fmla="*/ 14511 w 18706"/>
              <a:gd name="T17" fmla="*/ 12579 h 14959"/>
              <a:gd name="T18" fmla="*/ 16585 w 18706"/>
              <a:gd name="T19" fmla="*/ 14958 h 14959"/>
              <a:gd name="T20" fmla="*/ 16585 w 18706"/>
              <a:gd name="T21" fmla="*/ 10742 h 14959"/>
              <a:gd name="T22" fmla="*/ 6785 w 18706"/>
              <a:gd name="T23" fmla="*/ 2803 h 14959"/>
              <a:gd name="T24" fmla="*/ 6785 w 18706"/>
              <a:gd name="T25" fmla="*/ 1389 h 14959"/>
              <a:gd name="T26" fmla="*/ 6785 w 18706"/>
              <a:gd name="T27" fmla="*/ 2803 h 14959"/>
              <a:gd name="T28" fmla="*/ 9823 w 18706"/>
              <a:gd name="T29" fmla="*/ 10742 h 14959"/>
              <a:gd name="T30" fmla="*/ 9823 w 18706"/>
              <a:gd name="T31" fmla="*/ 6997 h 14959"/>
              <a:gd name="T32" fmla="*/ 9823 w 18706"/>
              <a:gd name="T33" fmla="*/ 10742 h 14959"/>
              <a:gd name="T34" fmla="*/ 16585 w 18706"/>
              <a:gd name="T35" fmla="*/ 13545 h 14959"/>
              <a:gd name="T36" fmla="*/ 16585 w 18706"/>
              <a:gd name="T37" fmla="*/ 12155 h 14959"/>
              <a:gd name="T38" fmla="*/ 16585 w 18706"/>
              <a:gd name="T39" fmla="*/ 13545 h 14959"/>
              <a:gd name="T40" fmla="*/ 15006 w 18706"/>
              <a:gd name="T41" fmla="*/ 5913 h 14959"/>
              <a:gd name="T42" fmla="*/ 13027 w 18706"/>
              <a:gd name="T43" fmla="*/ 6219 h 14959"/>
              <a:gd name="T44" fmla="*/ 15006 w 18706"/>
              <a:gd name="T45" fmla="*/ 5913 h 14959"/>
              <a:gd name="T46" fmla="*/ 16821 w 18706"/>
              <a:gd name="T47" fmla="*/ 5606 h 14959"/>
              <a:gd name="T48" fmla="*/ 16821 w 18706"/>
              <a:gd name="T49" fmla="*/ 1860 h 14959"/>
              <a:gd name="T50" fmla="*/ 16821 w 18706"/>
              <a:gd name="T51" fmla="*/ 5606 h 14959"/>
              <a:gd name="T52" fmla="*/ 4429 w 18706"/>
              <a:gd name="T53" fmla="*/ 9352 h 14959"/>
              <a:gd name="T54" fmla="*/ 5843 w 18706"/>
              <a:gd name="T55" fmla="*/ 8409 h 14959"/>
              <a:gd name="T56" fmla="*/ 4429 w 18706"/>
              <a:gd name="T57" fmla="*/ 9352 h 14959"/>
              <a:gd name="T58" fmla="*/ 1861 w 18706"/>
              <a:gd name="T59" fmla="*/ 6997 h 14959"/>
              <a:gd name="T60" fmla="*/ 1861 w 18706"/>
              <a:gd name="T61" fmla="*/ 10742 h 14959"/>
              <a:gd name="T62" fmla="*/ 1861 w 18706"/>
              <a:gd name="T63" fmla="*/ 6997 h 14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706" h="14959">
                <a:moveTo>
                  <a:pt x="16585" y="10742"/>
                </a:moveTo>
                <a:lnTo>
                  <a:pt x="16585" y="10742"/>
                </a:lnTo>
                <a:cubicBezTo>
                  <a:pt x="16043" y="10742"/>
                  <a:pt x="15525" y="10977"/>
                  <a:pt x="15148" y="11331"/>
                </a:cubicBezTo>
                <a:cubicBezTo>
                  <a:pt x="12863" y="10011"/>
                  <a:pt x="12863" y="10011"/>
                  <a:pt x="12863" y="10011"/>
                </a:cubicBezTo>
                <a:cubicBezTo>
                  <a:pt x="13004" y="9658"/>
                  <a:pt x="13074" y="9281"/>
                  <a:pt x="13074" y="8880"/>
                </a:cubicBezTo>
                <a:cubicBezTo>
                  <a:pt x="13074" y="7067"/>
                  <a:pt x="11613" y="5606"/>
                  <a:pt x="9823" y="5606"/>
                </a:cubicBezTo>
                <a:cubicBezTo>
                  <a:pt x="9564" y="5606"/>
                  <a:pt x="9329" y="5630"/>
                  <a:pt x="9094" y="5701"/>
                </a:cubicBezTo>
                <a:cubicBezTo>
                  <a:pt x="8152" y="3675"/>
                  <a:pt x="8152" y="3675"/>
                  <a:pt x="8152" y="3675"/>
                </a:cubicBezTo>
                <a:cubicBezTo>
                  <a:pt x="8599" y="3298"/>
                  <a:pt x="8882" y="2733"/>
                  <a:pt x="8882" y="2096"/>
                </a:cubicBezTo>
                <a:cubicBezTo>
                  <a:pt x="8882" y="942"/>
                  <a:pt x="7939" y="0"/>
                  <a:pt x="6785" y="0"/>
                </a:cubicBezTo>
                <a:cubicBezTo>
                  <a:pt x="5607" y="0"/>
                  <a:pt x="4665" y="942"/>
                  <a:pt x="4665" y="2096"/>
                </a:cubicBezTo>
                <a:cubicBezTo>
                  <a:pt x="4665" y="3274"/>
                  <a:pt x="5607" y="4216"/>
                  <a:pt x="6785" y="4216"/>
                </a:cubicBezTo>
                <a:cubicBezTo>
                  <a:pt x="6808" y="4216"/>
                  <a:pt x="6832" y="4193"/>
                  <a:pt x="6856" y="4193"/>
                </a:cubicBezTo>
                <a:cubicBezTo>
                  <a:pt x="7822" y="6289"/>
                  <a:pt x="7822" y="6289"/>
                  <a:pt x="7822" y="6289"/>
                </a:cubicBezTo>
                <a:cubicBezTo>
                  <a:pt x="7044" y="6879"/>
                  <a:pt x="6550" y="7820"/>
                  <a:pt x="6550" y="8880"/>
                </a:cubicBezTo>
                <a:cubicBezTo>
                  <a:pt x="6550" y="10694"/>
                  <a:pt x="8010" y="12155"/>
                  <a:pt x="9823" y="12155"/>
                </a:cubicBezTo>
                <a:cubicBezTo>
                  <a:pt x="10719" y="12155"/>
                  <a:pt x="11519" y="11778"/>
                  <a:pt x="12109" y="11189"/>
                </a:cubicBezTo>
                <a:cubicBezTo>
                  <a:pt x="14511" y="12579"/>
                  <a:pt x="14511" y="12579"/>
                  <a:pt x="14511" y="12579"/>
                </a:cubicBezTo>
                <a:cubicBezTo>
                  <a:pt x="14511" y="12673"/>
                  <a:pt x="14488" y="12767"/>
                  <a:pt x="14488" y="12862"/>
                </a:cubicBezTo>
                <a:cubicBezTo>
                  <a:pt x="14488" y="14016"/>
                  <a:pt x="15430" y="14958"/>
                  <a:pt x="16585" y="14958"/>
                </a:cubicBezTo>
                <a:cubicBezTo>
                  <a:pt x="17763" y="14958"/>
                  <a:pt x="18705" y="14016"/>
                  <a:pt x="18705" y="12862"/>
                </a:cubicBezTo>
                <a:cubicBezTo>
                  <a:pt x="18705" y="11684"/>
                  <a:pt x="17763" y="10742"/>
                  <a:pt x="16585" y="10742"/>
                </a:cubicBezTo>
                <a:close/>
                <a:moveTo>
                  <a:pt x="6785" y="2803"/>
                </a:moveTo>
                <a:lnTo>
                  <a:pt x="6785" y="2803"/>
                </a:lnTo>
                <a:cubicBezTo>
                  <a:pt x="6385" y="2803"/>
                  <a:pt x="6079" y="2497"/>
                  <a:pt x="6079" y="2096"/>
                </a:cubicBezTo>
                <a:cubicBezTo>
                  <a:pt x="6079" y="1719"/>
                  <a:pt x="6385" y="1389"/>
                  <a:pt x="6785" y="1389"/>
                </a:cubicBezTo>
                <a:cubicBezTo>
                  <a:pt x="7162" y="1389"/>
                  <a:pt x="7468" y="1719"/>
                  <a:pt x="7468" y="2096"/>
                </a:cubicBezTo>
                <a:cubicBezTo>
                  <a:pt x="7468" y="2497"/>
                  <a:pt x="7162" y="2803"/>
                  <a:pt x="6785" y="2803"/>
                </a:cubicBezTo>
                <a:close/>
                <a:moveTo>
                  <a:pt x="9823" y="10742"/>
                </a:moveTo>
                <a:lnTo>
                  <a:pt x="9823" y="10742"/>
                </a:lnTo>
                <a:cubicBezTo>
                  <a:pt x="8787" y="10742"/>
                  <a:pt x="7939" y="9917"/>
                  <a:pt x="7939" y="8880"/>
                </a:cubicBezTo>
                <a:cubicBezTo>
                  <a:pt x="7939" y="7844"/>
                  <a:pt x="8787" y="6997"/>
                  <a:pt x="9823" y="6997"/>
                </a:cubicBezTo>
                <a:cubicBezTo>
                  <a:pt x="10836" y="6997"/>
                  <a:pt x="11684" y="7844"/>
                  <a:pt x="11684" y="8880"/>
                </a:cubicBezTo>
                <a:cubicBezTo>
                  <a:pt x="11684" y="9917"/>
                  <a:pt x="10836" y="10742"/>
                  <a:pt x="9823" y="10742"/>
                </a:cubicBezTo>
                <a:close/>
                <a:moveTo>
                  <a:pt x="16585" y="13545"/>
                </a:moveTo>
                <a:lnTo>
                  <a:pt x="16585" y="13545"/>
                </a:lnTo>
                <a:cubicBezTo>
                  <a:pt x="16208" y="13545"/>
                  <a:pt x="15878" y="13239"/>
                  <a:pt x="15878" y="12862"/>
                </a:cubicBezTo>
                <a:cubicBezTo>
                  <a:pt x="15878" y="12461"/>
                  <a:pt x="16208" y="12155"/>
                  <a:pt x="16585" y="12155"/>
                </a:cubicBezTo>
                <a:cubicBezTo>
                  <a:pt x="16985" y="12155"/>
                  <a:pt x="17292" y="12461"/>
                  <a:pt x="17292" y="12862"/>
                </a:cubicBezTo>
                <a:cubicBezTo>
                  <a:pt x="17292" y="13239"/>
                  <a:pt x="16985" y="13545"/>
                  <a:pt x="16585" y="13545"/>
                </a:cubicBezTo>
                <a:close/>
                <a:moveTo>
                  <a:pt x="15006" y="5913"/>
                </a:moveTo>
                <a:lnTo>
                  <a:pt x="15006" y="5913"/>
                </a:lnTo>
                <a:cubicBezTo>
                  <a:pt x="14440" y="5183"/>
                  <a:pt x="14440" y="5183"/>
                  <a:pt x="14440" y="5183"/>
                </a:cubicBezTo>
                <a:cubicBezTo>
                  <a:pt x="13027" y="6219"/>
                  <a:pt x="13027" y="6219"/>
                  <a:pt x="13027" y="6219"/>
                </a:cubicBezTo>
                <a:cubicBezTo>
                  <a:pt x="13592" y="6973"/>
                  <a:pt x="13592" y="6973"/>
                  <a:pt x="13592" y="6973"/>
                </a:cubicBezTo>
                <a:lnTo>
                  <a:pt x="15006" y="5913"/>
                </a:lnTo>
                <a:close/>
                <a:moveTo>
                  <a:pt x="16821" y="5606"/>
                </a:moveTo>
                <a:lnTo>
                  <a:pt x="16821" y="5606"/>
                </a:lnTo>
                <a:cubicBezTo>
                  <a:pt x="17857" y="5606"/>
                  <a:pt x="18705" y="4758"/>
                  <a:pt x="18705" y="3745"/>
                </a:cubicBezTo>
                <a:cubicBezTo>
                  <a:pt x="18705" y="2708"/>
                  <a:pt x="17857" y="1860"/>
                  <a:pt x="16821" y="1860"/>
                </a:cubicBezTo>
                <a:cubicBezTo>
                  <a:pt x="15784" y="1860"/>
                  <a:pt x="14959" y="2708"/>
                  <a:pt x="14959" y="3745"/>
                </a:cubicBezTo>
                <a:cubicBezTo>
                  <a:pt x="14959" y="4758"/>
                  <a:pt x="15784" y="5606"/>
                  <a:pt x="16821" y="5606"/>
                </a:cubicBezTo>
                <a:close/>
                <a:moveTo>
                  <a:pt x="4429" y="9352"/>
                </a:moveTo>
                <a:lnTo>
                  <a:pt x="4429" y="9352"/>
                </a:lnTo>
                <a:cubicBezTo>
                  <a:pt x="5843" y="9352"/>
                  <a:pt x="5843" y="9352"/>
                  <a:pt x="5843" y="9352"/>
                </a:cubicBezTo>
                <a:cubicBezTo>
                  <a:pt x="5843" y="8409"/>
                  <a:pt x="5843" y="8409"/>
                  <a:pt x="5843" y="8409"/>
                </a:cubicBezTo>
                <a:cubicBezTo>
                  <a:pt x="4429" y="8409"/>
                  <a:pt x="4429" y="8409"/>
                  <a:pt x="4429" y="8409"/>
                </a:cubicBezTo>
                <a:lnTo>
                  <a:pt x="4429" y="9352"/>
                </a:lnTo>
                <a:close/>
                <a:moveTo>
                  <a:pt x="1861" y="6997"/>
                </a:moveTo>
                <a:lnTo>
                  <a:pt x="1861" y="6997"/>
                </a:lnTo>
                <a:cubicBezTo>
                  <a:pt x="825" y="6997"/>
                  <a:pt x="0" y="7844"/>
                  <a:pt x="0" y="8880"/>
                </a:cubicBezTo>
                <a:cubicBezTo>
                  <a:pt x="0" y="9917"/>
                  <a:pt x="825" y="10742"/>
                  <a:pt x="1861" y="10742"/>
                </a:cubicBezTo>
                <a:cubicBezTo>
                  <a:pt x="2898" y="10742"/>
                  <a:pt x="3746" y="9917"/>
                  <a:pt x="3746" y="8880"/>
                </a:cubicBezTo>
                <a:cubicBezTo>
                  <a:pt x="3746" y="7844"/>
                  <a:pt x="2898" y="6997"/>
                  <a:pt x="1861" y="6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b="1"/>
          </a:p>
        </p:txBody>
      </p:sp>
      <p:sp>
        <p:nvSpPr>
          <p:cNvPr id="82" name="Freeform 16">
            <a:extLst>
              <a:ext uri="{FF2B5EF4-FFF2-40B4-BE49-F238E27FC236}">
                <a16:creationId xmlns:a16="http://schemas.microsoft.com/office/drawing/2014/main" id="{0E5E36F1-C5FA-A8D2-4A9D-533B72C4C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01038" y="2376311"/>
            <a:ext cx="530352" cy="324706"/>
          </a:xfrm>
          <a:custGeom>
            <a:avLst/>
            <a:gdLst>
              <a:gd name="T0" fmla="*/ 2147483646 w 1135"/>
              <a:gd name="T1" fmla="*/ 2147483646 h 693"/>
              <a:gd name="T2" fmla="*/ 2147483646 w 1135"/>
              <a:gd name="T3" fmla="*/ 0 h 693"/>
              <a:gd name="T4" fmla="*/ 2147483646 w 1135"/>
              <a:gd name="T5" fmla="*/ 2147483646 h 693"/>
              <a:gd name="T6" fmla="*/ 0 w 1135"/>
              <a:gd name="T7" fmla="*/ 2147483646 h 693"/>
              <a:gd name="T8" fmla="*/ 2147483646 w 1135"/>
              <a:gd name="T9" fmla="*/ 2147483646 h 693"/>
              <a:gd name="T10" fmla="*/ 2147483646 w 1135"/>
              <a:gd name="T11" fmla="*/ 2147483646 h 693"/>
              <a:gd name="T12" fmla="*/ 2147483646 w 1135"/>
              <a:gd name="T13" fmla="*/ 2147483646 h 693"/>
              <a:gd name="T14" fmla="*/ 2147483646 w 1135"/>
              <a:gd name="T15" fmla="*/ 2147483646 h 693"/>
              <a:gd name="T16" fmla="*/ 2147483646 w 1135"/>
              <a:gd name="T17" fmla="*/ 2147483646 h 693"/>
              <a:gd name="T18" fmla="*/ 2147483646 w 1135"/>
              <a:gd name="T19" fmla="*/ 2147483646 h 693"/>
              <a:gd name="T20" fmla="*/ 2147483646 w 1135"/>
              <a:gd name="T21" fmla="*/ 2147483646 h 693"/>
              <a:gd name="T22" fmla="*/ 2147483646 w 1135"/>
              <a:gd name="T23" fmla="*/ 2147483646 h 693"/>
              <a:gd name="T24" fmla="*/ 2147483646 w 1135"/>
              <a:gd name="T25" fmla="*/ 2147483646 h 693"/>
              <a:gd name="T26" fmla="*/ 2147483646 w 1135"/>
              <a:gd name="T27" fmla="*/ 2147483646 h 693"/>
              <a:gd name="T28" fmla="*/ 2147483646 w 1135"/>
              <a:gd name="T29" fmla="*/ 2147483646 h 693"/>
              <a:gd name="T30" fmla="*/ 2147483646 w 1135"/>
              <a:gd name="T31" fmla="*/ 2147483646 h 693"/>
              <a:gd name="T32" fmla="*/ 2147483646 w 1135"/>
              <a:gd name="T33" fmla="*/ 2147483646 h 693"/>
              <a:gd name="T34" fmla="*/ 2147483646 w 1135"/>
              <a:gd name="T35" fmla="*/ 2147483646 h 693"/>
              <a:gd name="T36" fmla="*/ 2147483646 w 1135"/>
              <a:gd name="T37" fmla="*/ 2147483646 h 693"/>
              <a:gd name="T38" fmla="*/ 2147483646 w 1135"/>
              <a:gd name="T39" fmla="*/ 2147483646 h 693"/>
              <a:gd name="T40" fmla="*/ 2147483646 w 1135"/>
              <a:gd name="T41" fmla="*/ 2147483646 h 693"/>
              <a:gd name="T42" fmla="*/ 2147483646 w 1135"/>
              <a:gd name="T43" fmla="*/ 2147483646 h 693"/>
              <a:gd name="T44" fmla="*/ 2147483646 w 1135"/>
              <a:gd name="T45" fmla="*/ 2147483646 h 693"/>
              <a:gd name="T46" fmla="*/ 2147483646 w 1135"/>
              <a:gd name="T47" fmla="*/ 2147483646 h 693"/>
              <a:gd name="T48" fmla="*/ 2147483646 w 1135"/>
              <a:gd name="T49" fmla="*/ 2147483646 h 693"/>
              <a:gd name="T50" fmla="*/ 2147483646 w 1135"/>
              <a:gd name="T51" fmla="*/ 2147483646 h 693"/>
              <a:gd name="T52" fmla="*/ 2147483646 w 1135"/>
              <a:gd name="T53" fmla="*/ 2147483646 h 693"/>
              <a:gd name="T54" fmla="*/ 2147483646 w 1135"/>
              <a:gd name="T55" fmla="*/ 2147483646 h 693"/>
              <a:gd name="T56" fmla="*/ 2147483646 w 1135"/>
              <a:gd name="T57" fmla="*/ 2147483646 h 693"/>
              <a:gd name="T58" fmla="*/ 2147483646 w 1135"/>
              <a:gd name="T59" fmla="*/ 2147483646 h 693"/>
              <a:gd name="T60" fmla="*/ 2147483646 w 1135"/>
              <a:gd name="T61" fmla="*/ 2147483646 h 693"/>
              <a:gd name="T62" fmla="*/ 2147483646 w 1135"/>
              <a:gd name="T63" fmla="*/ 2147483646 h 693"/>
              <a:gd name="T64" fmla="*/ 2147483646 w 1135"/>
              <a:gd name="T65" fmla="*/ 2147483646 h 693"/>
              <a:gd name="T66" fmla="*/ 2147483646 w 1135"/>
              <a:gd name="T67" fmla="*/ 2147483646 h 693"/>
              <a:gd name="T68" fmla="*/ 2147483646 w 1135"/>
              <a:gd name="T69" fmla="*/ 2147483646 h 693"/>
              <a:gd name="T70" fmla="*/ 2147483646 w 1135"/>
              <a:gd name="T71" fmla="*/ 2147483646 h 693"/>
              <a:gd name="T72" fmla="*/ 2147483646 w 1135"/>
              <a:gd name="T73" fmla="*/ 2147483646 h 693"/>
              <a:gd name="T74" fmla="*/ 2147483646 w 1135"/>
              <a:gd name="T75" fmla="*/ 2147483646 h 693"/>
              <a:gd name="T76" fmla="*/ 2147483646 w 1135"/>
              <a:gd name="T77" fmla="*/ 2147483646 h 69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135" h="693">
                <a:moveTo>
                  <a:pt x="920" y="114"/>
                </a:moveTo>
                <a:lnTo>
                  <a:pt x="920" y="114"/>
                </a:lnTo>
                <a:cubicBezTo>
                  <a:pt x="836" y="30"/>
                  <a:pt x="836" y="30"/>
                  <a:pt x="836" y="30"/>
                </a:cubicBezTo>
                <a:cubicBezTo>
                  <a:pt x="816" y="11"/>
                  <a:pt x="792" y="0"/>
                  <a:pt x="765" y="0"/>
                </a:cubicBezTo>
                <a:cubicBezTo>
                  <a:pt x="363" y="0"/>
                  <a:pt x="363" y="0"/>
                  <a:pt x="363" y="0"/>
                </a:cubicBezTo>
                <a:cubicBezTo>
                  <a:pt x="337" y="0"/>
                  <a:pt x="312" y="12"/>
                  <a:pt x="293" y="30"/>
                </a:cubicBezTo>
                <a:cubicBezTo>
                  <a:pt x="209" y="114"/>
                  <a:pt x="209" y="114"/>
                  <a:pt x="209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67"/>
                  <a:pt x="0" y="567"/>
                  <a:pt x="0" y="567"/>
                </a:cubicBezTo>
                <a:cubicBezTo>
                  <a:pt x="113" y="567"/>
                  <a:pt x="113" y="567"/>
                  <a:pt x="113" y="567"/>
                </a:cubicBezTo>
                <a:cubicBezTo>
                  <a:pt x="144" y="567"/>
                  <a:pt x="169" y="542"/>
                  <a:pt x="170" y="511"/>
                </a:cubicBezTo>
                <a:cubicBezTo>
                  <a:pt x="186" y="511"/>
                  <a:pt x="186" y="511"/>
                  <a:pt x="186" y="511"/>
                </a:cubicBezTo>
                <a:cubicBezTo>
                  <a:pt x="336" y="647"/>
                  <a:pt x="336" y="647"/>
                  <a:pt x="336" y="647"/>
                </a:cubicBezTo>
                <a:cubicBezTo>
                  <a:pt x="390" y="691"/>
                  <a:pt x="466" y="692"/>
                  <a:pt x="523" y="652"/>
                </a:cubicBezTo>
                <a:cubicBezTo>
                  <a:pt x="544" y="672"/>
                  <a:pt x="569" y="681"/>
                  <a:pt x="595" y="681"/>
                </a:cubicBezTo>
                <a:cubicBezTo>
                  <a:pt x="628" y="681"/>
                  <a:pt x="658" y="668"/>
                  <a:pt x="682" y="639"/>
                </a:cubicBezTo>
                <a:cubicBezTo>
                  <a:pt x="721" y="653"/>
                  <a:pt x="768" y="643"/>
                  <a:pt x="795" y="609"/>
                </a:cubicBezTo>
                <a:cubicBezTo>
                  <a:pt x="841" y="551"/>
                  <a:pt x="841" y="551"/>
                  <a:pt x="841" y="551"/>
                </a:cubicBezTo>
                <a:cubicBezTo>
                  <a:pt x="852" y="539"/>
                  <a:pt x="858" y="525"/>
                  <a:pt x="861" y="511"/>
                </a:cubicBezTo>
                <a:cubicBezTo>
                  <a:pt x="964" y="511"/>
                  <a:pt x="964" y="511"/>
                  <a:pt x="964" y="511"/>
                </a:cubicBezTo>
                <a:cubicBezTo>
                  <a:pt x="964" y="542"/>
                  <a:pt x="989" y="567"/>
                  <a:pt x="1021" y="567"/>
                </a:cubicBezTo>
                <a:cubicBezTo>
                  <a:pt x="1134" y="567"/>
                  <a:pt x="1134" y="567"/>
                  <a:pt x="1134" y="567"/>
                </a:cubicBezTo>
                <a:cubicBezTo>
                  <a:pt x="1134" y="114"/>
                  <a:pt x="1134" y="114"/>
                  <a:pt x="1134" y="114"/>
                </a:cubicBezTo>
                <a:lnTo>
                  <a:pt x="920" y="114"/>
                </a:lnTo>
                <a:close/>
                <a:moveTo>
                  <a:pt x="85" y="511"/>
                </a:moveTo>
                <a:lnTo>
                  <a:pt x="85" y="511"/>
                </a:lnTo>
                <a:cubicBezTo>
                  <a:pt x="69" y="511"/>
                  <a:pt x="57" y="497"/>
                  <a:pt x="57" y="482"/>
                </a:cubicBezTo>
                <a:cubicBezTo>
                  <a:pt x="57" y="466"/>
                  <a:pt x="69" y="454"/>
                  <a:pt x="85" y="454"/>
                </a:cubicBezTo>
                <a:cubicBezTo>
                  <a:pt x="100" y="454"/>
                  <a:pt x="113" y="466"/>
                  <a:pt x="113" y="482"/>
                </a:cubicBezTo>
                <a:cubicBezTo>
                  <a:pt x="113" y="498"/>
                  <a:pt x="100" y="511"/>
                  <a:pt x="85" y="511"/>
                </a:cubicBezTo>
                <a:close/>
                <a:moveTo>
                  <a:pt x="776" y="498"/>
                </a:moveTo>
                <a:lnTo>
                  <a:pt x="776" y="498"/>
                </a:lnTo>
                <a:cubicBezTo>
                  <a:pt x="729" y="555"/>
                  <a:pt x="729" y="555"/>
                  <a:pt x="729" y="555"/>
                </a:cubicBezTo>
                <a:cubicBezTo>
                  <a:pt x="725" y="562"/>
                  <a:pt x="716" y="562"/>
                  <a:pt x="710" y="557"/>
                </a:cubicBezTo>
                <a:cubicBezTo>
                  <a:pt x="667" y="523"/>
                  <a:pt x="667" y="523"/>
                  <a:pt x="667" y="523"/>
                </a:cubicBezTo>
                <a:cubicBezTo>
                  <a:pt x="614" y="588"/>
                  <a:pt x="614" y="588"/>
                  <a:pt x="614" y="588"/>
                </a:cubicBezTo>
                <a:cubicBezTo>
                  <a:pt x="603" y="600"/>
                  <a:pt x="587" y="596"/>
                  <a:pt x="582" y="592"/>
                </a:cubicBezTo>
                <a:cubicBezTo>
                  <a:pt x="517" y="536"/>
                  <a:pt x="517" y="536"/>
                  <a:pt x="517" y="536"/>
                </a:cubicBezTo>
                <a:cubicBezTo>
                  <a:pt x="489" y="570"/>
                  <a:pt x="489" y="570"/>
                  <a:pt x="489" y="570"/>
                </a:cubicBezTo>
                <a:cubicBezTo>
                  <a:pt x="465" y="600"/>
                  <a:pt x="420" y="605"/>
                  <a:pt x="391" y="582"/>
                </a:cubicBezTo>
                <a:cubicBezTo>
                  <a:pt x="219" y="426"/>
                  <a:pt x="219" y="426"/>
                  <a:pt x="219" y="426"/>
                </a:cubicBezTo>
                <a:cubicBezTo>
                  <a:pt x="170" y="426"/>
                  <a:pt x="170" y="426"/>
                  <a:pt x="170" y="426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244" y="199"/>
                  <a:pt x="244" y="199"/>
                  <a:pt x="244" y="199"/>
                </a:cubicBezTo>
                <a:cubicBezTo>
                  <a:pt x="354" y="90"/>
                  <a:pt x="354" y="90"/>
                  <a:pt x="354" y="90"/>
                </a:cubicBezTo>
                <a:cubicBezTo>
                  <a:pt x="357" y="89"/>
                  <a:pt x="359" y="86"/>
                  <a:pt x="363" y="85"/>
                </a:cubicBezTo>
                <a:cubicBezTo>
                  <a:pt x="464" y="85"/>
                  <a:pt x="464" y="85"/>
                  <a:pt x="464" y="85"/>
                </a:cubicBezTo>
                <a:cubicBezTo>
                  <a:pt x="396" y="149"/>
                  <a:pt x="396" y="149"/>
                  <a:pt x="396" y="149"/>
                </a:cubicBezTo>
                <a:cubicBezTo>
                  <a:pt x="344" y="196"/>
                  <a:pt x="340" y="277"/>
                  <a:pt x="388" y="328"/>
                </a:cubicBezTo>
                <a:cubicBezTo>
                  <a:pt x="414" y="356"/>
                  <a:pt x="496" y="401"/>
                  <a:pt x="567" y="336"/>
                </a:cubicBezTo>
                <a:cubicBezTo>
                  <a:pt x="582" y="322"/>
                  <a:pt x="582" y="322"/>
                  <a:pt x="582" y="322"/>
                </a:cubicBezTo>
                <a:cubicBezTo>
                  <a:pt x="773" y="478"/>
                  <a:pt x="773" y="478"/>
                  <a:pt x="773" y="478"/>
                </a:cubicBezTo>
                <a:cubicBezTo>
                  <a:pt x="779" y="483"/>
                  <a:pt x="780" y="492"/>
                  <a:pt x="776" y="498"/>
                </a:cubicBezTo>
                <a:close/>
                <a:moveTo>
                  <a:pt x="964" y="426"/>
                </a:moveTo>
                <a:lnTo>
                  <a:pt x="964" y="426"/>
                </a:lnTo>
                <a:cubicBezTo>
                  <a:pt x="841" y="426"/>
                  <a:pt x="841" y="426"/>
                  <a:pt x="841" y="426"/>
                </a:cubicBezTo>
                <a:cubicBezTo>
                  <a:pt x="837" y="421"/>
                  <a:pt x="832" y="416"/>
                  <a:pt x="828" y="412"/>
                </a:cubicBezTo>
                <a:cubicBezTo>
                  <a:pt x="645" y="264"/>
                  <a:pt x="645" y="264"/>
                  <a:pt x="645" y="264"/>
                </a:cubicBezTo>
                <a:cubicBezTo>
                  <a:pt x="668" y="244"/>
                  <a:pt x="668" y="244"/>
                  <a:pt x="668" y="244"/>
                </a:cubicBezTo>
                <a:cubicBezTo>
                  <a:pt x="679" y="234"/>
                  <a:pt x="680" y="216"/>
                  <a:pt x="669" y="204"/>
                </a:cubicBezTo>
                <a:cubicBezTo>
                  <a:pt x="650" y="183"/>
                  <a:pt x="650" y="183"/>
                  <a:pt x="650" y="183"/>
                </a:cubicBezTo>
                <a:cubicBezTo>
                  <a:pt x="640" y="172"/>
                  <a:pt x="621" y="172"/>
                  <a:pt x="610" y="182"/>
                </a:cubicBezTo>
                <a:cubicBezTo>
                  <a:pt x="513" y="271"/>
                  <a:pt x="513" y="271"/>
                  <a:pt x="513" y="271"/>
                </a:cubicBezTo>
                <a:cubicBezTo>
                  <a:pt x="496" y="287"/>
                  <a:pt x="466" y="288"/>
                  <a:pt x="450" y="271"/>
                </a:cubicBezTo>
                <a:cubicBezTo>
                  <a:pt x="434" y="253"/>
                  <a:pt x="435" y="227"/>
                  <a:pt x="452" y="211"/>
                </a:cubicBezTo>
                <a:cubicBezTo>
                  <a:pt x="569" y="105"/>
                  <a:pt x="569" y="105"/>
                  <a:pt x="569" y="105"/>
                </a:cubicBezTo>
                <a:cubicBezTo>
                  <a:pt x="582" y="92"/>
                  <a:pt x="599" y="86"/>
                  <a:pt x="617" y="86"/>
                </a:cubicBezTo>
                <a:cubicBezTo>
                  <a:pt x="765" y="85"/>
                  <a:pt x="765" y="85"/>
                  <a:pt x="765" y="85"/>
                </a:cubicBezTo>
                <a:cubicBezTo>
                  <a:pt x="769" y="85"/>
                  <a:pt x="772" y="88"/>
                  <a:pt x="775" y="90"/>
                </a:cubicBezTo>
                <a:cubicBezTo>
                  <a:pt x="885" y="199"/>
                  <a:pt x="885" y="199"/>
                  <a:pt x="885" y="199"/>
                </a:cubicBezTo>
                <a:cubicBezTo>
                  <a:pt x="964" y="199"/>
                  <a:pt x="964" y="199"/>
                  <a:pt x="964" y="199"/>
                </a:cubicBezTo>
                <a:lnTo>
                  <a:pt x="964" y="426"/>
                </a:lnTo>
                <a:close/>
                <a:moveTo>
                  <a:pt x="1049" y="511"/>
                </a:moveTo>
                <a:lnTo>
                  <a:pt x="1049" y="511"/>
                </a:lnTo>
                <a:cubicBezTo>
                  <a:pt x="1033" y="511"/>
                  <a:pt x="1021" y="497"/>
                  <a:pt x="1021" y="482"/>
                </a:cubicBezTo>
                <a:cubicBezTo>
                  <a:pt x="1021" y="466"/>
                  <a:pt x="1033" y="454"/>
                  <a:pt x="1049" y="454"/>
                </a:cubicBezTo>
                <a:cubicBezTo>
                  <a:pt x="1064" y="454"/>
                  <a:pt x="1077" y="466"/>
                  <a:pt x="1077" y="482"/>
                </a:cubicBezTo>
                <a:cubicBezTo>
                  <a:pt x="1077" y="498"/>
                  <a:pt x="1064" y="511"/>
                  <a:pt x="1049" y="5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b="1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B1E1CC-39B0-ED90-AC29-774664943964}"/>
              </a:ext>
            </a:extLst>
          </p:cNvPr>
          <p:cNvCxnSpPr>
            <a:cxnSpLocks/>
          </p:cNvCxnSpPr>
          <p:nvPr/>
        </p:nvCxnSpPr>
        <p:spPr>
          <a:xfrm flipH="1">
            <a:off x="6457236" y="2966626"/>
            <a:ext cx="341565" cy="25368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FACCDEE-3F7B-757B-3F77-CE22A744B9E5}"/>
              </a:ext>
            </a:extLst>
          </p:cNvPr>
          <p:cNvCxnSpPr>
            <a:cxnSpLocks/>
          </p:cNvCxnSpPr>
          <p:nvPr/>
        </p:nvCxnSpPr>
        <p:spPr>
          <a:xfrm flipV="1">
            <a:off x="5172130" y="4301155"/>
            <a:ext cx="341565" cy="25368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983F396-CCFD-B2F9-69CD-52593A0C28D5}"/>
              </a:ext>
            </a:extLst>
          </p:cNvPr>
          <p:cNvCxnSpPr>
            <a:cxnSpLocks/>
          </p:cNvCxnSpPr>
          <p:nvPr/>
        </p:nvCxnSpPr>
        <p:spPr>
          <a:xfrm flipH="1" flipV="1">
            <a:off x="6457236" y="4301155"/>
            <a:ext cx="341565" cy="253680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0632286-46F4-6746-82E8-101C13A6152E}"/>
              </a:ext>
            </a:extLst>
          </p:cNvPr>
          <p:cNvCxnSpPr>
            <a:cxnSpLocks/>
          </p:cNvCxnSpPr>
          <p:nvPr/>
        </p:nvCxnSpPr>
        <p:spPr>
          <a:xfrm flipH="1" flipV="1">
            <a:off x="6550759" y="1821443"/>
            <a:ext cx="456121" cy="18827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EF23A3-2E78-37FA-B34A-C15A8978C500}"/>
              </a:ext>
            </a:extLst>
          </p:cNvPr>
          <p:cNvCxnSpPr>
            <a:cxnSpLocks/>
          </p:cNvCxnSpPr>
          <p:nvPr/>
        </p:nvCxnSpPr>
        <p:spPr>
          <a:xfrm flipH="1">
            <a:off x="3921311" y="2801817"/>
            <a:ext cx="190767" cy="44270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6DC248-4D0D-C94A-17EE-FDA8028F48AC}"/>
              </a:ext>
            </a:extLst>
          </p:cNvPr>
          <p:cNvCxnSpPr>
            <a:cxnSpLocks/>
          </p:cNvCxnSpPr>
          <p:nvPr/>
        </p:nvCxnSpPr>
        <p:spPr>
          <a:xfrm flipV="1">
            <a:off x="4981452" y="1821443"/>
            <a:ext cx="456121" cy="18827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A715F6-F8A9-6AA5-2553-C9A1A1CD67F4}"/>
              </a:ext>
            </a:extLst>
          </p:cNvPr>
          <p:cNvCxnSpPr>
            <a:cxnSpLocks/>
          </p:cNvCxnSpPr>
          <p:nvPr/>
        </p:nvCxnSpPr>
        <p:spPr>
          <a:xfrm flipV="1">
            <a:off x="5978763" y="4318507"/>
            <a:ext cx="3331" cy="518966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84">
            <a:extLst>
              <a:ext uri="{FF2B5EF4-FFF2-40B4-BE49-F238E27FC236}">
                <a16:creationId xmlns:a16="http://schemas.microsoft.com/office/drawing/2014/main" id="{B0E77E3F-8F80-AB9B-15AC-6152C82A7857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5479508" y="4913586"/>
            <a:ext cx="1033272" cy="1031375"/>
          </a:xfrm>
          <a:prstGeom prst="ellipse">
            <a:avLst/>
          </a:prstGeom>
          <a:solidFill>
            <a:srgbClr val="A32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C147385-0D7A-78AD-3E45-AD0D33376228}"/>
              </a:ext>
            </a:extLst>
          </p:cNvPr>
          <p:cNvCxnSpPr>
            <a:cxnSpLocks/>
          </p:cNvCxnSpPr>
          <p:nvPr/>
        </p:nvCxnSpPr>
        <p:spPr>
          <a:xfrm flipH="1">
            <a:off x="6550759" y="5421634"/>
            <a:ext cx="456121" cy="18827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FCEBF90-5A5A-F9E4-C1BE-9118A051D5BE}"/>
              </a:ext>
            </a:extLst>
          </p:cNvPr>
          <p:cNvCxnSpPr>
            <a:cxnSpLocks/>
          </p:cNvCxnSpPr>
          <p:nvPr/>
        </p:nvCxnSpPr>
        <p:spPr>
          <a:xfrm>
            <a:off x="4981452" y="5421634"/>
            <a:ext cx="456121" cy="188279"/>
          </a:xfrm>
          <a:prstGeom prst="straightConnector1">
            <a:avLst/>
          </a:prstGeom>
          <a:ln w="3492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ular Callout 4">
            <a:extLst>
              <a:ext uri="{FF2B5EF4-FFF2-40B4-BE49-F238E27FC236}">
                <a16:creationId xmlns:a16="http://schemas.microsoft.com/office/drawing/2014/main" id="{888A50F8-4414-01F5-9FCF-5799B3DDC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884" y="5798234"/>
            <a:ext cx="5378222" cy="6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bIns="46800" anchor="ctr"/>
          <a:lstStyle/>
          <a:p>
            <a:pPr marL="0" marR="0" lvl="0" indent="0" algn="ctr" defTabSz="914400" rtl="0" eaLnBrk="1" fontAlgn="base" latinLnBrk="0" hangingPunct="1">
              <a:spcBef>
                <a:spcPct val="30000"/>
              </a:spcBef>
              <a:spcAft>
                <a:spcPct val="30000"/>
              </a:spcAft>
              <a:buClr>
                <a:srgbClr val="9BBB59"/>
              </a:buClr>
              <a:buSzTx/>
              <a:buFontTx/>
              <a:buNone/>
              <a:tabLst/>
              <a:defRPr/>
            </a:pPr>
            <a:r>
              <a:rPr lang="en-US" altLang="en-US" sz="2000" b="1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  <a:sym typeface="Calibri"/>
              </a:rPr>
              <a:t>Members, Employees &amp; Citizens</a:t>
            </a:r>
          </a:p>
        </p:txBody>
      </p:sp>
      <p:sp>
        <p:nvSpPr>
          <p:cNvPr id="81" name="Freeform 14">
            <a:extLst>
              <a:ext uri="{FF2B5EF4-FFF2-40B4-BE49-F238E27FC236}">
                <a16:creationId xmlns:a16="http://schemas.microsoft.com/office/drawing/2014/main" id="{6127E8AC-21B7-1033-1482-EF54EBC564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7131" y="5267196"/>
            <a:ext cx="484632" cy="339542"/>
          </a:xfrm>
          <a:custGeom>
            <a:avLst/>
            <a:gdLst>
              <a:gd name="T0" fmla="*/ 2147483646 w 1429"/>
              <a:gd name="T1" fmla="*/ 2147483646 h 1001"/>
              <a:gd name="T2" fmla="*/ 2147483646 w 1429"/>
              <a:gd name="T3" fmla="*/ 2147483646 h 1001"/>
              <a:gd name="T4" fmla="*/ 2147483646 w 1429"/>
              <a:gd name="T5" fmla="*/ 2147483646 h 1001"/>
              <a:gd name="T6" fmla="*/ 2147483646 w 1429"/>
              <a:gd name="T7" fmla="*/ 2147483646 h 1001"/>
              <a:gd name="T8" fmla="*/ 2147483646 w 1429"/>
              <a:gd name="T9" fmla="*/ 2147483646 h 1001"/>
              <a:gd name="T10" fmla="*/ 2147483646 w 1429"/>
              <a:gd name="T11" fmla="*/ 2147483646 h 1001"/>
              <a:gd name="T12" fmla="*/ 2147483646 w 1429"/>
              <a:gd name="T13" fmla="*/ 2147483646 h 1001"/>
              <a:gd name="T14" fmla="*/ 2147483646 w 1429"/>
              <a:gd name="T15" fmla="*/ 2147483646 h 1001"/>
              <a:gd name="T16" fmla="*/ 2147483646 w 1429"/>
              <a:gd name="T17" fmla="*/ 2147483646 h 1001"/>
              <a:gd name="T18" fmla="*/ 2147483646 w 1429"/>
              <a:gd name="T19" fmla="*/ 2147483646 h 1001"/>
              <a:gd name="T20" fmla="*/ 2147483646 w 1429"/>
              <a:gd name="T21" fmla="*/ 2147483646 h 1001"/>
              <a:gd name="T22" fmla="*/ 2147483646 w 1429"/>
              <a:gd name="T23" fmla="*/ 2147483646 h 1001"/>
              <a:gd name="T24" fmla="*/ 2147483646 w 1429"/>
              <a:gd name="T25" fmla="*/ 2147483646 h 1001"/>
              <a:gd name="T26" fmla="*/ 2147483646 w 1429"/>
              <a:gd name="T27" fmla="*/ 2147483646 h 1001"/>
              <a:gd name="T28" fmla="*/ 2147483646 w 1429"/>
              <a:gd name="T29" fmla="*/ 2147483646 h 1001"/>
              <a:gd name="T30" fmla="*/ 2147483646 w 1429"/>
              <a:gd name="T31" fmla="*/ 2147483646 h 1001"/>
              <a:gd name="T32" fmla="*/ 2147483646 w 1429"/>
              <a:gd name="T33" fmla="*/ 2147483646 h 1001"/>
              <a:gd name="T34" fmla="*/ 2147483646 w 1429"/>
              <a:gd name="T35" fmla="*/ 2147483646 h 1001"/>
              <a:gd name="T36" fmla="*/ 2147483646 w 1429"/>
              <a:gd name="T37" fmla="*/ 2147483646 h 1001"/>
              <a:gd name="T38" fmla="*/ 2147483646 w 1429"/>
              <a:gd name="T39" fmla="*/ 2147483646 h 1001"/>
              <a:gd name="T40" fmla="*/ 2147483646 w 1429"/>
              <a:gd name="T41" fmla="*/ 2147483646 h 1001"/>
              <a:gd name="T42" fmla="*/ 2147483646 w 1429"/>
              <a:gd name="T43" fmla="*/ 2147483646 h 1001"/>
              <a:gd name="T44" fmla="*/ 2147483646 w 1429"/>
              <a:gd name="T45" fmla="*/ 2147483646 h 1001"/>
              <a:gd name="T46" fmla="*/ 2147483646 w 1429"/>
              <a:gd name="T47" fmla="*/ 2147483646 h 1001"/>
              <a:gd name="T48" fmla="*/ 2147483646 w 1429"/>
              <a:gd name="T49" fmla="*/ 2147483646 h 1001"/>
              <a:gd name="T50" fmla="*/ 2147483646 w 1429"/>
              <a:gd name="T51" fmla="*/ 2147483646 h 1001"/>
              <a:gd name="T52" fmla="*/ 2147483646 w 1429"/>
              <a:gd name="T53" fmla="*/ 2147483646 h 1001"/>
              <a:gd name="T54" fmla="*/ 2147483646 w 1429"/>
              <a:gd name="T55" fmla="*/ 2147483646 h 1001"/>
              <a:gd name="T56" fmla="*/ 2147483646 w 1429"/>
              <a:gd name="T57" fmla="*/ 2147483646 h 1001"/>
              <a:gd name="T58" fmla="*/ 2147483646 w 1429"/>
              <a:gd name="T59" fmla="*/ 2147483646 h 1001"/>
              <a:gd name="T60" fmla="*/ 2147483646 w 1429"/>
              <a:gd name="T61" fmla="*/ 2147483646 h 1001"/>
              <a:gd name="T62" fmla="*/ 2147483646 w 1429"/>
              <a:gd name="T63" fmla="*/ 2147483646 h 1001"/>
              <a:gd name="T64" fmla="*/ 2147483646 w 1429"/>
              <a:gd name="T65" fmla="*/ 2147483646 h 1001"/>
              <a:gd name="T66" fmla="*/ 2147483646 w 1429"/>
              <a:gd name="T67" fmla="*/ 2147483646 h 1001"/>
              <a:gd name="T68" fmla="*/ 2147483646 w 1429"/>
              <a:gd name="T69" fmla="*/ 2147483646 h 1001"/>
              <a:gd name="T70" fmla="*/ 2147483646 w 1429"/>
              <a:gd name="T71" fmla="*/ 2147483646 h 1001"/>
              <a:gd name="T72" fmla="*/ 0 w 1429"/>
              <a:gd name="T73" fmla="*/ 2147483646 h 1001"/>
              <a:gd name="T74" fmla="*/ 2147483646 w 1429"/>
              <a:gd name="T75" fmla="*/ 2147483646 h 1001"/>
              <a:gd name="T76" fmla="*/ 2147483646 w 1429"/>
              <a:gd name="T77" fmla="*/ 2147483646 h 1001"/>
              <a:gd name="T78" fmla="*/ 2147483646 w 1429"/>
              <a:gd name="T79" fmla="*/ 2147483646 h 100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429" h="1001">
                <a:moveTo>
                  <a:pt x="1214" y="429"/>
                </a:moveTo>
                <a:lnTo>
                  <a:pt x="1214" y="429"/>
                </a:lnTo>
                <a:cubicBezTo>
                  <a:pt x="1313" y="429"/>
                  <a:pt x="1393" y="349"/>
                  <a:pt x="1393" y="250"/>
                </a:cubicBezTo>
                <a:cubicBezTo>
                  <a:pt x="1393" y="152"/>
                  <a:pt x="1313" y="72"/>
                  <a:pt x="1214" y="72"/>
                </a:cubicBezTo>
                <a:cubicBezTo>
                  <a:pt x="1116" y="72"/>
                  <a:pt x="1036" y="152"/>
                  <a:pt x="1036" y="250"/>
                </a:cubicBezTo>
                <a:cubicBezTo>
                  <a:pt x="1036" y="349"/>
                  <a:pt x="1116" y="429"/>
                  <a:pt x="1214" y="429"/>
                </a:cubicBezTo>
                <a:close/>
                <a:moveTo>
                  <a:pt x="1214" y="179"/>
                </a:moveTo>
                <a:lnTo>
                  <a:pt x="1214" y="179"/>
                </a:lnTo>
                <a:cubicBezTo>
                  <a:pt x="1253" y="179"/>
                  <a:pt x="1286" y="212"/>
                  <a:pt x="1286" y="250"/>
                </a:cubicBezTo>
                <a:cubicBezTo>
                  <a:pt x="1286" y="290"/>
                  <a:pt x="1253" y="322"/>
                  <a:pt x="1214" y="322"/>
                </a:cubicBezTo>
                <a:cubicBezTo>
                  <a:pt x="1174" y="322"/>
                  <a:pt x="1143" y="290"/>
                  <a:pt x="1143" y="250"/>
                </a:cubicBezTo>
                <a:cubicBezTo>
                  <a:pt x="1143" y="212"/>
                  <a:pt x="1174" y="179"/>
                  <a:pt x="1214" y="179"/>
                </a:cubicBezTo>
                <a:close/>
                <a:moveTo>
                  <a:pt x="214" y="429"/>
                </a:moveTo>
                <a:lnTo>
                  <a:pt x="214" y="429"/>
                </a:lnTo>
                <a:cubicBezTo>
                  <a:pt x="313" y="429"/>
                  <a:pt x="393" y="349"/>
                  <a:pt x="393" y="250"/>
                </a:cubicBezTo>
                <a:cubicBezTo>
                  <a:pt x="393" y="152"/>
                  <a:pt x="313" y="72"/>
                  <a:pt x="214" y="72"/>
                </a:cubicBezTo>
                <a:cubicBezTo>
                  <a:pt x="116" y="72"/>
                  <a:pt x="36" y="152"/>
                  <a:pt x="36" y="250"/>
                </a:cubicBezTo>
                <a:cubicBezTo>
                  <a:pt x="36" y="349"/>
                  <a:pt x="116" y="429"/>
                  <a:pt x="214" y="429"/>
                </a:cubicBezTo>
                <a:close/>
                <a:moveTo>
                  <a:pt x="214" y="179"/>
                </a:moveTo>
                <a:lnTo>
                  <a:pt x="214" y="179"/>
                </a:lnTo>
                <a:cubicBezTo>
                  <a:pt x="253" y="179"/>
                  <a:pt x="286" y="212"/>
                  <a:pt x="286" y="250"/>
                </a:cubicBezTo>
                <a:cubicBezTo>
                  <a:pt x="286" y="290"/>
                  <a:pt x="253" y="322"/>
                  <a:pt x="214" y="322"/>
                </a:cubicBezTo>
                <a:cubicBezTo>
                  <a:pt x="174" y="322"/>
                  <a:pt x="143" y="290"/>
                  <a:pt x="143" y="250"/>
                </a:cubicBezTo>
                <a:cubicBezTo>
                  <a:pt x="143" y="212"/>
                  <a:pt x="174" y="179"/>
                  <a:pt x="214" y="179"/>
                </a:cubicBezTo>
                <a:close/>
                <a:moveTo>
                  <a:pt x="1099" y="650"/>
                </a:moveTo>
                <a:lnTo>
                  <a:pt x="1099" y="650"/>
                </a:lnTo>
                <a:cubicBezTo>
                  <a:pt x="1037" y="559"/>
                  <a:pt x="919" y="524"/>
                  <a:pt x="813" y="557"/>
                </a:cubicBezTo>
                <a:cubicBezTo>
                  <a:pt x="781" y="566"/>
                  <a:pt x="749" y="571"/>
                  <a:pt x="714" y="571"/>
                </a:cubicBezTo>
                <a:cubicBezTo>
                  <a:pt x="679" y="571"/>
                  <a:pt x="646" y="566"/>
                  <a:pt x="614" y="557"/>
                </a:cubicBezTo>
                <a:cubicBezTo>
                  <a:pt x="509" y="524"/>
                  <a:pt x="390" y="559"/>
                  <a:pt x="329" y="650"/>
                </a:cubicBezTo>
                <a:cubicBezTo>
                  <a:pt x="301" y="691"/>
                  <a:pt x="284" y="740"/>
                  <a:pt x="284" y="793"/>
                </a:cubicBezTo>
                <a:cubicBezTo>
                  <a:pt x="284" y="893"/>
                  <a:pt x="284" y="893"/>
                  <a:pt x="284" y="893"/>
                </a:cubicBezTo>
                <a:cubicBezTo>
                  <a:pt x="284" y="953"/>
                  <a:pt x="333" y="1000"/>
                  <a:pt x="391" y="1000"/>
                </a:cubicBezTo>
                <a:cubicBezTo>
                  <a:pt x="1034" y="1000"/>
                  <a:pt x="1034" y="1000"/>
                  <a:pt x="1034" y="1000"/>
                </a:cubicBezTo>
                <a:cubicBezTo>
                  <a:pt x="1094" y="1000"/>
                  <a:pt x="1141" y="953"/>
                  <a:pt x="1141" y="893"/>
                </a:cubicBezTo>
                <a:cubicBezTo>
                  <a:pt x="1141" y="793"/>
                  <a:pt x="1141" y="793"/>
                  <a:pt x="1141" y="793"/>
                </a:cubicBezTo>
                <a:cubicBezTo>
                  <a:pt x="1143" y="740"/>
                  <a:pt x="1126" y="691"/>
                  <a:pt x="1099" y="650"/>
                </a:cubicBezTo>
                <a:close/>
                <a:moveTo>
                  <a:pt x="1036" y="893"/>
                </a:moveTo>
                <a:lnTo>
                  <a:pt x="1036" y="893"/>
                </a:lnTo>
                <a:cubicBezTo>
                  <a:pt x="393" y="893"/>
                  <a:pt x="393" y="893"/>
                  <a:pt x="393" y="893"/>
                </a:cubicBezTo>
                <a:cubicBezTo>
                  <a:pt x="393" y="793"/>
                  <a:pt x="393" y="793"/>
                  <a:pt x="393" y="793"/>
                </a:cubicBezTo>
                <a:cubicBezTo>
                  <a:pt x="393" y="711"/>
                  <a:pt x="457" y="646"/>
                  <a:pt x="539" y="643"/>
                </a:cubicBezTo>
                <a:cubicBezTo>
                  <a:pt x="596" y="667"/>
                  <a:pt x="654" y="679"/>
                  <a:pt x="714" y="679"/>
                </a:cubicBezTo>
                <a:cubicBezTo>
                  <a:pt x="773" y="679"/>
                  <a:pt x="833" y="667"/>
                  <a:pt x="889" y="643"/>
                </a:cubicBezTo>
                <a:cubicBezTo>
                  <a:pt x="970" y="646"/>
                  <a:pt x="1036" y="711"/>
                  <a:pt x="1036" y="793"/>
                </a:cubicBezTo>
                <a:lnTo>
                  <a:pt x="1036" y="893"/>
                </a:lnTo>
                <a:close/>
                <a:moveTo>
                  <a:pt x="1240" y="500"/>
                </a:moveTo>
                <a:lnTo>
                  <a:pt x="1240" y="500"/>
                </a:lnTo>
                <a:cubicBezTo>
                  <a:pt x="1187" y="500"/>
                  <a:pt x="1187" y="500"/>
                  <a:pt x="1187" y="500"/>
                </a:cubicBezTo>
                <a:cubicBezTo>
                  <a:pt x="1148" y="500"/>
                  <a:pt x="1113" y="513"/>
                  <a:pt x="1083" y="533"/>
                </a:cubicBezTo>
                <a:cubicBezTo>
                  <a:pt x="1113" y="554"/>
                  <a:pt x="1139" y="582"/>
                  <a:pt x="1160" y="613"/>
                </a:cubicBezTo>
                <a:cubicBezTo>
                  <a:pt x="1169" y="610"/>
                  <a:pt x="1177" y="607"/>
                  <a:pt x="1187" y="607"/>
                </a:cubicBezTo>
                <a:cubicBezTo>
                  <a:pt x="1240" y="607"/>
                  <a:pt x="1240" y="607"/>
                  <a:pt x="1240" y="607"/>
                </a:cubicBezTo>
                <a:cubicBezTo>
                  <a:pt x="1284" y="607"/>
                  <a:pt x="1321" y="644"/>
                  <a:pt x="1321" y="689"/>
                </a:cubicBezTo>
                <a:cubicBezTo>
                  <a:pt x="1321" y="717"/>
                  <a:pt x="1344" y="741"/>
                  <a:pt x="1374" y="741"/>
                </a:cubicBezTo>
                <a:cubicBezTo>
                  <a:pt x="1404" y="741"/>
                  <a:pt x="1428" y="717"/>
                  <a:pt x="1428" y="689"/>
                </a:cubicBezTo>
                <a:cubicBezTo>
                  <a:pt x="1428" y="584"/>
                  <a:pt x="1344" y="500"/>
                  <a:pt x="1240" y="500"/>
                </a:cubicBezTo>
                <a:close/>
                <a:moveTo>
                  <a:pt x="714" y="500"/>
                </a:moveTo>
                <a:lnTo>
                  <a:pt x="714" y="500"/>
                </a:lnTo>
                <a:cubicBezTo>
                  <a:pt x="851" y="500"/>
                  <a:pt x="964" y="389"/>
                  <a:pt x="964" y="250"/>
                </a:cubicBezTo>
                <a:cubicBezTo>
                  <a:pt x="964" y="113"/>
                  <a:pt x="851" y="0"/>
                  <a:pt x="714" y="0"/>
                </a:cubicBezTo>
                <a:cubicBezTo>
                  <a:pt x="576" y="0"/>
                  <a:pt x="464" y="113"/>
                  <a:pt x="464" y="250"/>
                </a:cubicBezTo>
                <a:cubicBezTo>
                  <a:pt x="464" y="389"/>
                  <a:pt x="576" y="500"/>
                  <a:pt x="714" y="500"/>
                </a:cubicBezTo>
                <a:close/>
                <a:moveTo>
                  <a:pt x="714" y="107"/>
                </a:moveTo>
                <a:lnTo>
                  <a:pt x="714" y="107"/>
                </a:lnTo>
                <a:cubicBezTo>
                  <a:pt x="793" y="107"/>
                  <a:pt x="857" y="172"/>
                  <a:pt x="857" y="250"/>
                </a:cubicBezTo>
                <a:cubicBezTo>
                  <a:pt x="857" y="329"/>
                  <a:pt x="793" y="393"/>
                  <a:pt x="714" y="393"/>
                </a:cubicBezTo>
                <a:cubicBezTo>
                  <a:pt x="636" y="393"/>
                  <a:pt x="571" y="329"/>
                  <a:pt x="571" y="250"/>
                </a:cubicBezTo>
                <a:cubicBezTo>
                  <a:pt x="571" y="172"/>
                  <a:pt x="636" y="107"/>
                  <a:pt x="714" y="107"/>
                </a:cubicBezTo>
                <a:close/>
                <a:moveTo>
                  <a:pt x="346" y="533"/>
                </a:moveTo>
                <a:lnTo>
                  <a:pt x="346" y="533"/>
                </a:lnTo>
                <a:cubicBezTo>
                  <a:pt x="316" y="513"/>
                  <a:pt x="279" y="500"/>
                  <a:pt x="240" y="500"/>
                </a:cubicBezTo>
                <a:cubicBezTo>
                  <a:pt x="187" y="500"/>
                  <a:pt x="187" y="500"/>
                  <a:pt x="187" y="500"/>
                </a:cubicBezTo>
                <a:cubicBezTo>
                  <a:pt x="84" y="500"/>
                  <a:pt x="0" y="584"/>
                  <a:pt x="0" y="689"/>
                </a:cubicBezTo>
                <a:cubicBezTo>
                  <a:pt x="0" y="717"/>
                  <a:pt x="24" y="741"/>
                  <a:pt x="53" y="741"/>
                </a:cubicBezTo>
                <a:cubicBezTo>
                  <a:pt x="83" y="741"/>
                  <a:pt x="107" y="717"/>
                  <a:pt x="107" y="689"/>
                </a:cubicBezTo>
                <a:cubicBezTo>
                  <a:pt x="107" y="644"/>
                  <a:pt x="143" y="607"/>
                  <a:pt x="187" y="607"/>
                </a:cubicBezTo>
                <a:cubicBezTo>
                  <a:pt x="240" y="607"/>
                  <a:pt x="240" y="607"/>
                  <a:pt x="240" y="607"/>
                </a:cubicBezTo>
                <a:cubicBezTo>
                  <a:pt x="250" y="607"/>
                  <a:pt x="260" y="610"/>
                  <a:pt x="269" y="613"/>
                </a:cubicBezTo>
                <a:cubicBezTo>
                  <a:pt x="289" y="582"/>
                  <a:pt x="316" y="554"/>
                  <a:pt x="346" y="5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b="1"/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55CB65BB-3213-6C22-8DE5-265F8B728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8943" y="4657081"/>
            <a:ext cx="520387" cy="463056"/>
          </a:xfrm>
          <a:custGeom>
            <a:avLst/>
            <a:gdLst>
              <a:gd name="T0" fmla="*/ 3532 w 3642"/>
              <a:gd name="T1" fmla="*/ 2152 h 3239"/>
              <a:gd name="T2" fmla="*/ 3532 w 3642"/>
              <a:gd name="T3" fmla="*/ 2152 h 3239"/>
              <a:gd name="T4" fmla="*/ 2830 w 3642"/>
              <a:gd name="T5" fmla="*/ 1849 h 3239"/>
              <a:gd name="T6" fmla="*/ 2830 w 3642"/>
              <a:gd name="T7" fmla="*/ 1735 h 3239"/>
              <a:gd name="T8" fmla="*/ 2736 w 3642"/>
              <a:gd name="T9" fmla="*/ 1560 h 3239"/>
              <a:gd name="T10" fmla="*/ 2427 w 3642"/>
              <a:gd name="T11" fmla="*/ 1375 h 3239"/>
              <a:gd name="T12" fmla="*/ 2427 w 3642"/>
              <a:gd name="T13" fmla="*/ 650 h 3239"/>
              <a:gd name="T14" fmla="*/ 2366 w 3642"/>
              <a:gd name="T15" fmla="*/ 507 h 3239"/>
              <a:gd name="T16" fmla="*/ 1892 w 3642"/>
              <a:gd name="T17" fmla="*/ 33 h 3239"/>
              <a:gd name="T18" fmla="*/ 1820 w 3642"/>
              <a:gd name="T19" fmla="*/ 0 h 3239"/>
              <a:gd name="T20" fmla="*/ 1749 w 3642"/>
              <a:gd name="T21" fmla="*/ 33 h 3239"/>
              <a:gd name="T22" fmla="*/ 1271 w 3642"/>
              <a:gd name="T23" fmla="*/ 507 h 3239"/>
              <a:gd name="T24" fmla="*/ 1214 w 3642"/>
              <a:gd name="T25" fmla="*/ 650 h 3239"/>
              <a:gd name="T26" fmla="*/ 1214 w 3642"/>
              <a:gd name="T27" fmla="*/ 1375 h 3239"/>
              <a:gd name="T28" fmla="*/ 906 w 3642"/>
              <a:gd name="T29" fmla="*/ 1560 h 3239"/>
              <a:gd name="T30" fmla="*/ 811 w 3642"/>
              <a:gd name="T31" fmla="*/ 1735 h 3239"/>
              <a:gd name="T32" fmla="*/ 811 w 3642"/>
              <a:gd name="T33" fmla="*/ 1849 h 3239"/>
              <a:gd name="T34" fmla="*/ 109 w 3642"/>
              <a:gd name="T35" fmla="*/ 2152 h 3239"/>
              <a:gd name="T36" fmla="*/ 0 w 3642"/>
              <a:gd name="T37" fmla="*/ 2356 h 3239"/>
              <a:gd name="T38" fmla="*/ 0 w 3642"/>
              <a:gd name="T39" fmla="*/ 3129 h 3239"/>
              <a:gd name="T40" fmla="*/ 85 w 3642"/>
              <a:gd name="T41" fmla="*/ 3238 h 3239"/>
              <a:gd name="T42" fmla="*/ 204 w 3642"/>
              <a:gd name="T43" fmla="*/ 3238 h 3239"/>
              <a:gd name="T44" fmla="*/ 303 w 3642"/>
              <a:gd name="T45" fmla="*/ 3139 h 3239"/>
              <a:gd name="T46" fmla="*/ 303 w 3642"/>
              <a:gd name="T47" fmla="*/ 2399 h 3239"/>
              <a:gd name="T48" fmla="*/ 811 w 3642"/>
              <a:gd name="T49" fmla="*/ 2181 h 3239"/>
              <a:gd name="T50" fmla="*/ 811 w 3642"/>
              <a:gd name="T51" fmla="*/ 3139 h 3239"/>
              <a:gd name="T52" fmla="*/ 910 w 3642"/>
              <a:gd name="T53" fmla="*/ 3238 h 3239"/>
              <a:gd name="T54" fmla="*/ 1010 w 3642"/>
              <a:gd name="T55" fmla="*/ 3238 h 3239"/>
              <a:gd name="T56" fmla="*/ 1114 w 3642"/>
              <a:gd name="T57" fmla="*/ 3139 h 3239"/>
              <a:gd name="T58" fmla="*/ 1114 w 3642"/>
              <a:gd name="T59" fmla="*/ 1792 h 3239"/>
              <a:gd name="T60" fmla="*/ 1517 w 3642"/>
              <a:gd name="T61" fmla="*/ 1550 h 3239"/>
              <a:gd name="T62" fmla="*/ 1517 w 3642"/>
              <a:gd name="T63" fmla="*/ 692 h 3239"/>
              <a:gd name="T64" fmla="*/ 1820 w 3642"/>
              <a:gd name="T65" fmla="*/ 389 h 3239"/>
              <a:gd name="T66" fmla="*/ 2124 w 3642"/>
              <a:gd name="T67" fmla="*/ 692 h 3239"/>
              <a:gd name="T68" fmla="*/ 2124 w 3642"/>
              <a:gd name="T69" fmla="*/ 1550 h 3239"/>
              <a:gd name="T70" fmla="*/ 2527 w 3642"/>
              <a:gd name="T71" fmla="*/ 1792 h 3239"/>
              <a:gd name="T72" fmla="*/ 2527 w 3642"/>
              <a:gd name="T73" fmla="*/ 3139 h 3239"/>
              <a:gd name="T74" fmla="*/ 2631 w 3642"/>
              <a:gd name="T75" fmla="*/ 3238 h 3239"/>
              <a:gd name="T76" fmla="*/ 2731 w 3642"/>
              <a:gd name="T77" fmla="*/ 3238 h 3239"/>
              <a:gd name="T78" fmla="*/ 2830 w 3642"/>
              <a:gd name="T79" fmla="*/ 3139 h 3239"/>
              <a:gd name="T80" fmla="*/ 2830 w 3642"/>
              <a:gd name="T81" fmla="*/ 2181 h 3239"/>
              <a:gd name="T82" fmla="*/ 3338 w 3642"/>
              <a:gd name="T83" fmla="*/ 2399 h 3239"/>
              <a:gd name="T84" fmla="*/ 3338 w 3642"/>
              <a:gd name="T85" fmla="*/ 3139 h 3239"/>
              <a:gd name="T86" fmla="*/ 3437 w 3642"/>
              <a:gd name="T87" fmla="*/ 3238 h 3239"/>
              <a:gd name="T88" fmla="*/ 3556 w 3642"/>
              <a:gd name="T89" fmla="*/ 3238 h 3239"/>
              <a:gd name="T90" fmla="*/ 3641 w 3642"/>
              <a:gd name="T91" fmla="*/ 3129 h 3239"/>
              <a:gd name="T92" fmla="*/ 3641 w 3642"/>
              <a:gd name="T93" fmla="*/ 2356 h 3239"/>
              <a:gd name="T94" fmla="*/ 3532 w 3642"/>
              <a:gd name="T95" fmla="*/ 2152 h 3239"/>
              <a:gd name="T96" fmla="*/ 1783 w 3642"/>
              <a:gd name="T97" fmla="*/ 2024 h 3239"/>
              <a:gd name="T98" fmla="*/ 1783 w 3642"/>
              <a:gd name="T99" fmla="*/ 2024 h 3239"/>
              <a:gd name="T100" fmla="*/ 1418 w 3642"/>
              <a:gd name="T101" fmla="*/ 2446 h 3239"/>
              <a:gd name="T102" fmla="*/ 1418 w 3642"/>
              <a:gd name="T103" fmla="*/ 3139 h 3239"/>
              <a:gd name="T104" fmla="*/ 1517 w 3642"/>
              <a:gd name="T105" fmla="*/ 3238 h 3239"/>
              <a:gd name="T106" fmla="*/ 2124 w 3642"/>
              <a:gd name="T107" fmla="*/ 3238 h 3239"/>
              <a:gd name="T108" fmla="*/ 2223 w 3642"/>
              <a:gd name="T109" fmla="*/ 3139 h 3239"/>
              <a:gd name="T110" fmla="*/ 2223 w 3642"/>
              <a:gd name="T111" fmla="*/ 2427 h 3239"/>
              <a:gd name="T112" fmla="*/ 1783 w 3642"/>
              <a:gd name="T113" fmla="*/ 2024 h 3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642" h="3239">
                <a:moveTo>
                  <a:pt x="3532" y="2152"/>
                </a:moveTo>
                <a:lnTo>
                  <a:pt x="3532" y="2152"/>
                </a:lnTo>
                <a:cubicBezTo>
                  <a:pt x="2830" y="1849"/>
                  <a:pt x="2830" y="1849"/>
                  <a:pt x="2830" y="1849"/>
                </a:cubicBezTo>
                <a:cubicBezTo>
                  <a:pt x="2830" y="1735"/>
                  <a:pt x="2830" y="1735"/>
                  <a:pt x="2830" y="1735"/>
                </a:cubicBezTo>
                <a:cubicBezTo>
                  <a:pt x="2830" y="1664"/>
                  <a:pt x="2792" y="1598"/>
                  <a:pt x="2736" y="1560"/>
                </a:cubicBezTo>
                <a:cubicBezTo>
                  <a:pt x="2427" y="1375"/>
                  <a:pt x="2427" y="1375"/>
                  <a:pt x="2427" y="1375"/>
                </a:cubicBezTo>
                <a:cubicBezTo>
                  <a:pt x="2427" y="650"/>
                  <a:pt x="2427" y="650"/>
                  <a:pt x="2427" y="650"/>
                </a:cubicBezTo>
                <a:cubicBezTo>
                  <a:pt x="2427" y="597"/>
                  <a:pt x="2408" y="545"/>
                  <a:pt x="2366" y="507"/>
                </a:cubicBezTo>
                <a:cubicBezTo>
                  <a:pt x="1892" y="33"/>
                  <a:pt x="1892" y="33"/>
                  <a:pt x="1892" y="33"/>
                </a:cubicBezTo>
                <a:cubicBezTo>
                  <a:pt x="1873" y="10"/>
                  <a:pt x="1844" y="0"/>
                  <a:pt x="1820" y="0"/>
                </a:cubicBezTo>
                <a:cubicBezTo>
                  <a:pt x="1797" y="0"/>
                  <a:pt x="1768" y="10"/>
                  <a:pt x="1749" y="33"/>
                </a:cubicBezTo>
                <a:cubicBezTo>
                  <a:pt x="1271" y="507"/>
                  <a:pt x="1271" y="507"/>
                  <a:pt x="1271" y="507"/>
                </a:cubicBezTo>
                <a:cubicBezTo>
                  <a:pt x="1233" y="545"/>
                  <a:pt x="1214" y="597"/>
                  <a:pt x="1214" y="650"/>
                </a:cubicBezTo>
                <a:cubicBezTo>
                  <a:pt x="1214" y="1375"/>
                  <a:pt x="1214" y="1375"/>
                  <a:pt x="1214" y="1375"/>
                </a:cubicBezTo>
                <a:cubicBezTo>
                  <a:pt x="906" y="1560"/>
                  <a:pt x="906" y="1560"/>
                  <a:pt x="906" y="1560"/>
                </a:cubicBezTo>
                <a:cubicBezTo>
                  <a:pt x="849" y="1598"/>
                  <a:pt x="811" y="1664"/>
                  <a:pt x="811" y="1735"/>
                </a:cubicBezTo>
                <a:cubicBezTo>
                  <a:pt x="811" y="1849"/>
                  <a:pt x="811" y="1849"/>
                  <a:pt x="811" y="1849"/>
                </a:cubicBezTo>
                <a:cubicBezTo>
                  <a:pt x="109" y="2152"/>
                  <a:pt x="109" y="2152"/>
                  <a:pt x="109" y="2152"/>
                </a:cubicBezTo>
                <a:cubicBezTo>
                  <a:pt x="43" y="2181"/>
                  <a:pt x="0" y="2266"/>
                  <a:pt x="0" y="2356"/>
                </a:cubicBezTo>
                <a:cubicBezTo>
                  <a:pt x="0" y="3129"/>
                  <a:pt x="0" y="3129"/>
                  <a:pt x="0" y="3129"/>
                </a:cubicBezTo>
                <a:cubicBezTo>
                  <a:pt x="0" y="3191"/>
                  <a:pt x="38" y="3238"/>
                  <a:pt x="85" y="3238"/>
                </a:cubicBezTo>
                <a:cubicBezTo>
                  <a:pt x="204" y="3238"/>
                  <a:pt x="204" y="3238"/>
                  <a:pt x="204" y="3238"/>
                </a:cubicBezTo>
                <a:cubicBezTo>
                  <a:pt x="256" y="3238"/>
                  <a:pt x="303" y="3191"/>
                  <a:pt x="303" y="3139"/>
                </a:cubicBezTo>
                <a:cubicBezTo>
                  <a:pt x="303" y="2399"/>
                  <a:pt x="303" y="2399"/>
                  <a:pt x="303" y="2399"/>
                </a:cubicBezTo>
                <a:cubicBezTo>
                  <a:pt x="811" y="2181"/>
                  <a:pt x="811" y="2181"/>
                  <a:pt x="811" y="2181"/>
                </a:cubicBezTo>
                <a:cubicBezTo>
                  <a:pt x="811" y="3139"/>
                  <a:pt x="811" y="3139"/>
                  <a:pt x="811" y="3139"/>
                </a:cubicBezTo>
                <a:cubicBezTo>
                  <a:pt x="811" y="3191"/>
                  <a:pt x="853" y="3238"/>
                  <a:pt x="910" y="3238"/>
                </a:cubicBezTo>
                <a:cubicBezTo>
                  <a:pt x="1010" y="3238"/>
                  <a:pt x="1010" y="3238"/>
                  <a:pt x="1010" y="3238"/>
                </a:cubicBezTo>
                <a:cubicBezTo>
                  <a:pt x="1067" y="3238"/>
                  <a:pt x="1114" y="3191"/>
                  <a:pt x="1114" y="3139"/>
                </a:cubicBezTo>
                <a:cubicBezTo>
                  <a:pt x="1114" y="1792"/>
                  <a:pt x="1114" y="1792"/>
                  <a:pt x="1114" y="1792"/>
                </a:cubicBezTo>
                <a:cubicBezTo>
                  <a:pt x="1517" y="1550"/>
                  <a:pt x="1517" y="1550"/>
                  <a:pt x="1517" y="1550"/>
                </a:cubicBezTo>
                <a:cubicBezTo>
                  <a:pt x="1517" y="692"/>
                  <a:pt x="1517" y="692"/>
                  <a:pt x="1517" y="692"/>
                </a:cubicBezTo>
                <a:cubicBezTo>
                  <a:pt x="1820" y="389"/>
                  <a:pt x="1820" y="389"/>
                  <a:pt x="1820" y="389"/>
                </a:cubicBezTo>
                <a:cubicBezTo>
                  <a:pt x="2124" y="692"/>
                  <a:pt x="2124" y="692"/>
                  <a:pt x="2124" y="692"/>
                </a:cubicBezTo>
                <a:cubicBezTo>
                  <a:pt x="2124" y="1550"/>
                  <a:pt x="2124" y="1550"/>
                  <a:pt x="2124" y="1550"/>
                </a:cubicBezTo>
                <a:cubicBezTo>
                  <a:pt x="2527" y="1792"/>
                  <a:pt x="2527" y="1792"/>
                  <a:pt x="2527" y="1792"/>
                </a:cubicBezTo>
                <a:cubicBezTo>
                  <a:pt x="2527" y="3139"/>
                  <a:pt x="2527" y="3139"/>
                  <a:pt x="2527" y="3139"/>
                </a:cubicBezTo>
                <a:cubicBezTo>
                  <a:pt x="2527" y="3191"/>
                  <a:pt x="2574" y="3238"/>
                  <a:pt x="2631" y="3238"/>
                </a:cubicBezTo>
                <a:cubicBezTo>
                  <a:pt x="2731" y="3238"/>
                  <a:pt x="2731" y="3238"/>
                  <a:pt x="2731" y="3238"/>
                </a:cubicBezTo>
                <a:cubicBezTo>
                  <a:pt x="2788" y="3238"/>
                  <a:pt x="2830" y="3191"/>
                  <a:pt x="2830" y="3139"/>
                </a:cubicBezTo>
                <a:cubicBezTo>
                  <a:pt x="2830" y="2181"/>
                  <a:pt x="2830" y="2181"/>
                  <a:pt x="2830" y="2181"/>
                </a:cubicBezTo>
                <a:cubicBezTo>
                  <a:pt x="3338" y="2399"/>
                  <a:pt x="3338" y="2399"/>
                  <a:pt x="3338" y="2399"/>
                </a:cubicBezTo>
                <a:cubicBezTo>
                  <a:pt x="3338" y="3139"/>
                  <a:pt x="3338" y="3139"/>
                  <a:pt x="3338" y="3139"/>
                </a:cubicBezTo>
                <a:cubicBezTo>
                  <a:pt x="3338" y="3191"/>
                  <a:pt x="3385" y="3238"/>
                  <a:pt x="3437" y="3238"/>
                </a:cubicBezTo>
                <a:cubicBezTo>
                  <a:pt x="3556" y="3238"/>
                  <a:pt x="3556" y="3238"/>
                  <a:pt x="3556" y="3238"/>
                </a:cubicBezTo>
                <a:cubicBezTo>
                  <a:pt x="3603" y="3238"/>
                  <a:pt x="3641" y="3191"/>
                  <a:pt x="3641" y="3129"/>
                </a:cubicBezTo>
                <a:cubicBezTo>
                  <a:pt x="3641" y="2356"/>
                  <a:pt x="3641" y="2356"/>
                  <a:pt x="3641" y="2356"/>
                </a:cubicBezTo>
                <a:cubicBezTo>
                  <a:pt x="3641" y="2266"/>
                  <a:pt x="3598" y="2181"/>
                  <a:pt x="3532" y="2152"/>
                </a:cubicBezTo>
                <a:close/>
                <a:moveTo>
                  <a:pt x="1783" y="2024"/>
                </a:moveTo>
                <a:lnTo>
                  <a:pt x="1783" y="2024"/>
                </a:lnTo>
                <a:cubicBezTo>
                  <a:pt x="1569" y="2048"/>
                  <a:pt x="1418" y="2233"/>
                  <a:pt x="1418" y="2446"/>
                </a:cubicBezTo>
                <a:cubicBezTo>
                  <a:pt x="1418" y="3139"/>
                  <a:pt x="1418" y="3139"/>
                  <a:pt x="1418" y="3139"/>
                </a:cubicBezTo>
                <a:cubicBezTo>
                  <a:pt x="1418" y="3191"/>
                  <a:pt x="1460" y="3238"/>
                  <a:pt x="1517" y="3238"/>
                </a:cubicBezTo>
                <a:cubicBezTo>
                  <a:pt x="2124" y="3238"/>
                  <a:pt x="2124" y="3238"/>
                  <a:pt x="2124" y="3238"/>
                </a:cubicBezTo>
                <a:cubicBezTo>
                  <a:pt x="2181" y="3238"/>
                  <a:pt x="2223" y="3191"/>
                  <a:pt x="2223" y="3139"/>
                </a:cubicBezTo>
                <a:cubicBezTo>
                  <a:pt x="2223" y="2427"/>
                  <a:pt x="2223" y="2427"/>
                  <a:pt x="2223" y="2427"/>
                </a:cubicBezTo>
                <a:cubicBezTo>
                  <a:pt x="2223" y="2190"/>
                  <a:pt x="2024" y="2005"/>
                  <a:pt x="1783" y="2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9" grpId="0" animBg="1"/>
      <p:bldP spid="30" grpId="0"/>
      <p:bldP spid="31" grpId="0"/>
      <p:bldP spid="32" grpId="0"/>
      <p:bldP spid="37" grpId="0"/>
      <p:bldP spid="39" grpId="0"/>
      <p:bldP spid="40" grpId="0"/>
      <p:bldP spid="48" grpId="0" animBg="1"/>
      <p:bldP spid="50" grpId="0" animBg="1"/>
      <p:bldP spid="51" grpId="0" animBg="1"/>
      <p:bldP spid="53" grpId="0" animBg="1"/>
      <p:bldP spid="54" grpId="0" animBg="1"/>
      <p:bldP spid="52" grpId="0" animBg="1"/>
      <p:bldP spid="19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0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Build your global network with the PeopleMovers</a:t>
            </a:r>
            <a:r>
              <a:rPr lang="en-US" sz="2800" spc="-150" baseline="30000" dirty="0">
                <a:solidFill>
                  <a:srgbClr val="1064B2"/>
                </a:solidFill>
                <a:latin typeface="Avenir Black" panose="020B0803020203020204" pitchFamily="34" charset="0"/>
              </a:rPr>
              <a:t>®</a:t>
            </a: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 Directory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95" y="1334778"/>
            <a:ext cx="3584568" cy="166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At 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, we’re building a directory of changemakers, a place to work together with people and organizations that are moving our world forward.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88061B9-C4BD-208F-70F8-72E4A7F89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32" y="3128097"/>
            <a:ext cx="3609332" cy="298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Connect with leaders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, agencies, companies, nonprofits, and schools who are driving real change.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Find partners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, collaborators, and supporters ready to share knowledge and solve real-world challenges.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Grow your reach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, visibility, and impact — locally and globally.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E3534-4FB6-A300-4620-44B4935D4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" b="-1"/>
          <a:stretch/>
        </p:blipFill>
        <p:spPr>
          <a:xfrm>
            <a:off x="4397216" y="1261580"/>
            <a:ext cx="7315200" cy="4883317"/>
          </a:xfrm>
          <a:prstGeom prst="roundRect">
            <a:avLst>
              <a:gd name="adj" fmla="val 3040"/>
            </a:avLst>
          </a:prstGeom>
          <a:effectLst>
            <a:outerShdw blurRad="203200" sx="102000" sy="102000" algn="ctr" rotWithShape="0">
              <a:prstClr val="black">
                <a:alpha val="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3610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ADD7A-B05B-277E-4C07-D89B86BAE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4B5DB2-0E8F-490C-6153-4A3761D16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>
            <a:extLst>
              <a:ext uri="{FF2B5EF4-FFF2-40B4-BE49-F238E27FC236}">
                <a16:creationId xmlns:a16="http://schemas.microsoft.com/office/drawing/2014/main" id="{C88D48D9-A51C-4163-089B-FB575A5B0005}"/>
              </a:ext>
            </a:extLst>
          </p:cNvPr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Publish news, information and events in the Newsroom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BCF565-DB36-DF70-E4BF-FB202A3DD3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417" b="13977"/>
          <a:stretch/>
        </p:blipFill>
        <p:spPr>
          <a:xfrm>
            <a:off x="4387770" y="1334780"/>
            <a:ext cx="7315200" cy="4632542"/>
          </a:xfrm>
          <a:prstGeom prst="roundRect">
            <a:avLst>
              <a:gd name="adj" fmla="val 3730"/>
            </a:avLst>
          </a:prstGeom>
          <a:blipFill dpi="0" rotWithShape="1">
            <a:blip r:embed="rId3"/>
            <a:srcRect/>
            <a:stretch>
              <a:fillRect b="-163794"/>
            </a:stretch>
          </a:blipFill>
          <a:ln>
            <a:noFill/>
          </a:ln>
          <a:effectLst>
            <a:outerShdw blurRad="203200" sx="102000" sy="102000" algn="ctr" rotWithShape="0">
              <a:prstClr val="black">
                <a:alpha val="8000"/>
              </a:prstClr>
            </a:outerShdw>
          </a:effectLst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58908C0F-C43A-07A7-A379-38F691BAB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94" y="1334778"/>
            <a:ext cx="3604879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The 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Newsroom gives leaders a direct way to share important updates without the noise of traditional social media.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6ECF841-9680-D67A-E61E-03010A1BE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97" y="2952336"/>
            <a:ext cx="3609332" cy="298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Publish official news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, initiatives, and event updates to a trusted global audience.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Cut through the clutter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— reach the right people without relying on email blasts or crowded social platforms.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Only verified organizations can post publicly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, ensuring credibility and trust.</a:t>
            </a:r>
          </a:p>
        </p:txBody>
      </p:sp>
    </p:spTree>
    <p:extLst>
      <p:ext uri="{BB962C8B-B14F-4D97-AF65-F5344CB8AC3E}">
        <p14:creationId xmlns:p14="http://schemas.microsoft.com/office/powerpoint/2010/main" val="16188273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Connect with global resources in our Resource Center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96" y="1334778"/>
            <a:ext cx="36738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The Resource Center connects projects with the people and supplies they need to succeed.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E1E4E-FB65-61A6-EA56-CC6761D132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550"/>
          <a:stretch/>
        </p:blipFill>
        <p:spPr>
          <a:xfrm>
            <a:off x="4383741" y="1334778"/>
            <a:ext cx="7315200" cy="4637759"/>
          </a:xfrm>
          <a:prstGeom prst="roundRect">
            <a:avLst>
              <a:gd name="adj" fmla="val 3988"/>
            </a:avLst>
          </a:prstGeom>
          <a:effectLst>
            <a:outerShdw blurRad="203200" sx="102000" sy="102000" algn="ctr" rotWithShape="0">
              <a:prstClr val="black">
                <a:alpha val="8000"/>
              </a:prstClr>
            </a:outerShdw>
          </a:effec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D7F1779A-F9D0-B2B2-D4BE-F44C8DA75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97" y="2377102"/>
            <a:ext cx="3609332" cy="298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Post a Need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Request support for a project, service, or product.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Offer a Resource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Share your skills, supplies, or services to help others.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Get Matched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Connect with a global network of leaders, agencies, nonprofits, and companies ready to help.</a:t>
            </a:r>
          </a:p>
        </p:txBody>
      </p:sp>
    </p:spTree>
    <p:extLst>
      <p:ext uri="{BB962C8B-B14F-4D97-AF65-F5344CB8AC3E}">
        <p14:creationId xmlns:p14="http://schemas.microsoft.com/office/powerpoint/2010/main" val="1394128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Share procedures and best practices in the Training Room</a:t>
            </a:r>
            <a:endParaRPr kumimoji="0" lang="en-US" sz="2800" b="1" i="0" u="none" strike="noStrike" kern="1200" cap="none" spc="-150" normalizeH="0" baseline="0" noProof="0" dirty="0">
              <a:ln>
                <a:noFill/>
              </a:ln>
              <a:solidFill>
                <a:srgbClr val="1064B2"/>
              </a:solidFill>
              <a:effectLst/>
              <a:uLnTx/>
              <a:uFillTx/>
              <a:latin typeface="Avenir Black" panose="020B08030202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C3D125-3F7A-4A8A-AD12-6C74102497EA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83" y="1347967"/>
            <a:ext cx="3642050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The 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Training Room makes it easy to capture, share, and scale your best practices across organizations, communities, and continents.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0891DDD-5424-7D13-F0A5-C695072A7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63" y="2868410"/>
            <a:ext cx="3642050" cy="325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Create and document procedures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from simple instructions to full operational playbooks.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Distribute instantly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to members, volunteers, partners, and stakeholders.</a:t>
            </a:r>
          </a:p>
          <a:p>
            <a:pPr marL="288000" lvl="1" indent="-288000">
              <a:lnSpc>
                <a:spcPct val="90000"/>
              </a:lnSpc>
              <a:spcAft>
                <a:spcPts val="8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Turn procedures into actions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assign tasks directly from training materials for real-world execution.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751940-0D46-1991-B423-49DDB3AA87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470"/>
          <a:stretch/>
        </p:blipFill>
        <p:spPr>
          <a:xfrm>
            <a:off x="4382878" y="1334778"/>
            <a:ext cx="7315200" cy="4649630"/>
          </a:xfrm>
          <a:prstGeom prst="roundRect">
            <a:avLst>
              <a:gd name="adj" fmla="val 4186"/>
            </a:avLst>
          </a:prstGeom>
          <a:blipFill dpi="0" rotWithShape="1">
            <a:blip r:embed="rId3"/>
            <a:srcRect/>
            <a:stretch>
              <a:fillRect b="-163794"/>
            </a:stretch>
          </a:blipFill>
          <a:ln>
            <a:noFill/>
          </a:ln>
          <a:effectLst>
            <a:outerShdw blurRad="203200" sx="102000" sy="102000" algn="ctr" rotWithShape="0">
              <a:prstClr val="black">
                <a:alpha val="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322962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0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20" dirty="0">
                <a:solidFill>
                  <a:srgbClr val="1064B2"/>
                </a:solidFill>
                <a:latin typeface="Avenir Black" panose="020B0803020203020204" pitchFamily="34" charset="0"/>
              </a:rPr>
              <a:t>Drive progress by coordinating member and stakeholder Actions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C3D125-3F7A-4A8A-AD12-6C74102497EA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82" y="1394267"/>
            <a:ext cx="3556989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is more than </a:t>
            </a:r>
            <a:b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</a:b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a network — it’s a global operating system to organize, assign, and complete real-world actions.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C2E91-1564-853E-9C09-4701B3D5D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" b="28797"/>
          <a:stretch/>
        </p:blipFill>
        <p:spPr>
          <a:xfrm>
            <a:off x="4381817" y="1358900"/>
            <a:ext cx="7315200" cy="4458572"/>
          </a:xfrm>
          <a:prstGeom prst="roundRect">
            <a:avLst>
              <a:gd name="adj" fmla="val 4026"/>
            </a:avLst>
          </a:prstGeom>
          <a:noFill/>
          <a:effectLst>
            <a:outerShdw blurRad="204178" sx="102000" sy="102000" algn="ctr" rotWithShape="0">
              <a:prstClr val="black">
                <a:alpha val="8000"/>
              </a:prstClr>
            </a:outerShdw>
          </a:effec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D0891DDD-5424-7D13-F0A5-C695072A7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63" y="2899432"/>
            <a:ext cx="3379808" cy="269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342900" lvl="1" indent="-342900">
              <a:lnSpc>
                <a:spcPct val="90000"/>
              </a:lnSpc>
              <a:spcAft>
                <a:spcPts val="800"/>
              </a:spcAft>
              <a:buClr>
                <a:srgbClr val="29C93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Create, assign, and track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Actions for members, volunteers, teams, or partners.</a:t>
            </a:r>
          </a:p>
          <a:p>
            <a:pPr marL="342900" lvl="1" indent="-342900">
              <a:lnSpc>
                <a:spcPct val="90000"/>
              </a:lnSpc>
              <a:spcAft>
                <a:spcPts val="800"/>
              </a:spcAft>
              <a:buClr>
                <a:srgbClr val="29C93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Get notified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in real time as tasks are completed and progress is made.</a:t>
            </a:r>
          </a:p>
          <a:p>
            <a:pPr marL="342900" lvl="1" indent="-342900">
              <a:lnSpc>
                <a:spcPct val="90000"/>
              </a:lnSpc>
              <a:spcAft>
                <a:spcPts val="800"/>
              </a:spcAft>
              <a:buClr>
                <a:srgbClr val="29C93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Capture data </a:t>
            </a:r>
            <a:r>
              <a:rPr lang="en-US" alt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automatically to measure impact and accelerate success.</a:t>
            </a:r>
          </a:p>
        </p:txBody>
      </p:sp>
    </p:spTree>
    <p:extLst>
      <p:ext uri="{BB962C8B-B14F-4D97-AF65-F5344CB8AC3E}">
        <p14:creationId xmlns:p14="http://schemas.microsoft.com/office/powerpoint/2010/main" val="6931623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DED1F-BF01-F1EF-A710-6569059C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35CE7C-404C-00CF-B05F-DA5F828C31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>
            <a:extLst>
              <a:ext uri="{FF2B5EF4-FFF2-40B4-BE49-F238E27FC236}">
                <a16:creationId xmlns:a16="http://schemas.microsoft.com/office/drawing/2014/main" id="{6EF6C841-7D1B-CF36-E4BB-08E5713D2FDC}"/>
              </a:ext>
            </a:extLst>
          </p:cNvPr>
          <p:cNvSpPr txBox="1">
            <a:spLocks/>
          </p:cNvSpPr>
          <p:nvPr/>
        </p:nvSpPr>
        <p:spPr>
          <a:xfrm>
            <a:off x="353870" y="387891"/>
            <a:ext cx="1107538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30" dirty="0">
                <a:solidFill>
                  <a:srgbClr val="1064B2"/>
                </a:solidFill>
                <a:latin typeface="Avenir Black" panose="020B0803020203020204" pitchFamily="34" charset="0"/>
              </a:rPr>
              <a:t>Create branded solutions for organizations and initiatives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F02C54-B48E-3C83-C8E0-76E1BF735C4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8E88CB-93A1-6B5C-7B4C-6BB84F4A5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077"/>
          <a:stretch/>
        </p:blipFill>
        <p:spPr>
          <a:xfrm>
            <a:off x="5826641" y="1376617"/>
            <a:ext cx="5811015" cy="3858149"/>
          </a:xfrm>
          <a:prstGeom prst="roundRect">
            <a:avLst>
              <a:gd name="adj" fmla="val 2669"/>
            </a:avLst>
          </a:prstGeom>
          <a:noFill/>
          <a:effectLst>
            <a:outerShdw blurRad="204178" sx="103110" sy="103110" algn="ctr" rotWithShape="0">
              <a:prstClr val="black">
                <a:alpha val="7305"/>
              </a:prstClr>
            </a:outerShdw>
          </a:effec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685BC3BE-2B2A-4A0F-03AE-411E559EC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82" y="1270090"/>
            <a:ext cx="47903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90000"/>
              </a:lnSpc>
              <a:buClr>
                <a:srgbClr val="29C931"/>
              </a:buClr>
              <a:buSzPct val="100000"/>
              <a:defRPr/>
            </a:pP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PeopleMovers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sz="2000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can be fully customized to power your mission while connecting to a global network.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E8B9C6FC-B258-22C0-CF9C-C4AB8598E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30" y="2265107"/>
            <a:ext cx="5201255" cy="396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288000" lvl="1" indent="-288000">
              <a:lnSpc>
                <a:spcPct val="90000"/>
              </a:lnSpc>
              <a:spcAft>
                <a:spcPts val="7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Custom Networks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Brand your own portal with your logo, messaging, and structure.</a:t>
            </a:r>
          </a:p>
          <a:p>
            <a:pPr marL="288000" lvl="1" indent="-288000">
              <a:lnSpc>
                <a:spcPct val="90000"/>
              </a:lnSpc>
              <a:spcAft>
                <a:spcPts val="7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Private or Public Access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Control visibility for members, stakeholders, or the public.</a:t>
            </a:r>
          </a:p>
          <a:p>
            <a:pPr marL="288000" lvl="1" indent="-288000">
              <a:lnSpc>
                <a:spcPct val="90000"/>
              </a:lnSpc>
              <a:spcAft>
                <a:spcPts val="7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Dedicated Newsroom, Resource Center, and Training Rooms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Share updates, post needs, and best practices tied to your goals.</a:t>
            </a:r>
          </a:p>
          <a:p>
            <a:pPr marL="288000" lvl="1" indent="-288000">
              <a:lnSpc>
                <a:spcPct val="90000"/>
              </a:lnSpc>
              <a:spcAft>
                <a:spcPts val="7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Integrated Actions and Reporting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Assign tasks, track completions, and measure real impact.</a:t>
            </a:r>
          </a:p>
          <a:p>
            <a:pPr marL="288000" lvl="1" indent="-288000">
              <a:lnSpc>
                <a:spcPct val="90000"/>
              </a:lnSpc>
              <a:spcAft>
                <a:spcPts val="700"/>
              </a:spcAft>
              <a:buClr>
                <a:srgbClr val="00C85A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Custom PeoplePoints</a:t>
            </a:r>
            <a:r>
              <a:rPr lang="en-US" altLang="en-US" sz="2000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sz="2000" b="1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Black" panose="02000503020000020003" pitchFamily="2" charset="0"/>
              </a:rPr>
              <a:t> Rewards </a:t>
            </a:r>
            <a:r>
              <a:rPr lang="en-US" sz="2000" kern="0" spc="-6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</a:rPr>
              <a:t>– Incentivize engagement inside your own programs.</a:t>
            </a:r>
          </a:p>
        </p:txBody>
      </p:sp>
    </p:spTree>
    <p:extLst>
      <p:ext uri="{BB962C8B-B14F-4D97-AF65-F5344CB8AC3E}">
        <p14:creationId xmlns:p14="http://schemas.microsoft.com/office/powerpoint/2010/main" val="42136625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7F258-DAF5-94DC-3155-AA7AFD029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hone_5.png">
            <a:extLst>
              <a:ext uri="{FF2B5EF4-FFF2-40B4-BE49-F238E27FC236}">
                <a16:creationId xmlns:a16="http://schemas.microsoft.com/office/drawing/2014/main" id="{E95E4969-D447-0F3A-0421-1C5C48D36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6" b="8778"/>
          <a:stretch/>
        </p:blipFill>
        <p:spPr bwMode="auto">
          <a:xfrm>
            <a:off x="4258006" y="1631385"/>
            <a:ext cx="3683733" cy="443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DF7D083-8938-7C85-CFBF-6C2842189888}"/>
              </a:ext>
            </a:extLst>
          </p:cNvPr>
          <p:cNvGrpSpPr/>
          <p:nvPr/>
        </p:nvGrpSpPr>
        <p:grpSpPr>
          <a:xfrm rot="210210">
            <a:off x="5575803" y="5684185"/>
            <a:ext cx="1000421" cy="646683"/>
            <a:chOff x="4614163" y="4111886"/>
            <a:chExt cx="1594903" cy="1030962"/>
          </a:xfrm>
          <a:solidFill>
            <a:srgbClr val="FFCD26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371FF33F-0691-D3CF-555A-16206DFE6340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4614163" y="4132642"/>
              <a:ext cx="437220" cy="807106"/>
            </a:xfrm>
            <a:custGeom>
              <a:avLst/>
              <a:gdLst>
                <a:gd name="T0" fmla="*/ 0 w 500"/>
                <a:gd name="T1" fmla="*/ 464 h 923"/>
                <a:gd name="T2" fmla="*/ 500 w 500"/>
                <a:gd name="T3" fmla="*/ 923 h 923"/>
                <a:gd name="T4" fmla="*/ 500 w 500"/>
                <a:gd name="T5" fmla="*/ 464 h 923"/>
                <a:gd name="T6" fmla="*/ 500 w 500"/>
                <a:gd name="T7" fmla="*/ 0 h 923"/>
                <a:gd name="T8" fmla="*/ 0 w 500"/>
                <a:gd name="T9" fmla="*/ 46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923">
                  <a:moveTo>
                    <a:pt x="0" y="464"/>
                  </a:moveTo>
                  <a:lnTo>
                    <a:pt x="500" y="923"/>
                  </a:lnTo>
                  <a:lnTo>
                    <a:pt x="500" y="464"/>
                  </a:lnTo>
                  <a:lnTo>
                    <a:pt x="500" y="0"/>
                  </a:lnTo>
                  <a:lnTo>
                    <a:pt x="0" y="4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DEDECA41-0530-AC3C-65D5-3F83F870C873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5101151" y="4111886"/>
              <a:ext cx="1107915" cy="1030962"/>
            </a:xfrm>
            <a:custGeom>
              <a:avLst/>
              <a:gdLst>
                <a:gd name="T0" fmla="*/ 196 w 306"/>
                <a:gd name="T1" fmla="*/ 0 h 285"/>
                <a:gd name="T2" fmla="*/ 0 w 306"/>
                <a:gd name="T3" fmla="*/ 175 h 285"/>
                <a:gd name="T4" fmla="*/ 0 w 306"/>
                <a:gd name="T5" fmla="*/ 231 h 285"/>
                <a:gd name="T6" fmla="*/ 0 w 306"/>
                <a:gd name="T7" fmla="*/ 285 h 285"/>
                <a:gd name="T8" fmla="*/ 306 w 306"/>
                <a:gd name="T9" fmla="*/ 9 h 285"/>
                <a:gd name="T10" fmla="*/ 255 w 306"/>
                <a:gd name="T11" fmla="*/ 65 h 285"/>
                <a:gd name="T12" fmla="*/ 196 w 306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285">
                  <a:moveTo>
                    <a:pt x="196" y="0"/>
                  </a:moveTo>
                  <a:cubicBezTo>
                    <a:pt x="177" y="95"/>
                    <a:pt x="98" y="167"/>
                    <a:pt x="0" y="175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156" y="277"/>
                    <a:pt x="283" y="160"/>
                    <a:pt x="306" y="9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CE5D0B-8EDF-CD2E-DBBA-AEA45617B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Heavy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Heavy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C44C6C-0B6E-9FF7-00E7-C5538873A6B0}"/>
              </a:ext>
            </a:extLst>
          </p:cNvPr>
          <p:cNvGrpSpPr/>
          <p:nvPr/>
        </p:nvGrpSpPr>
        <p:grpSpPr>
          <a:xfrm rot="6864568">
            <a:off x="1005493" y="3148190"/>
            <a:ext cx="1000416" cy="646680"/>
            <a:chOff x="4614163" y="4111886"/>
            <a:chExt cx="1594903" cy="1030962"/>
          </a:xfrm>
          <a:solidFill>
            <a:srgbClr val="FFCD2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64D57CD-5EC0-D3C5-EF43-85282B2CFCA7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4614163" y="4132642"/>
              <a:ext cx="437220" cy="807106"/>
            </a:xfrm>
            <a:custGeom>
              <a:avLst/>
              <a:gdLst>
                <a:gd name="T0" fmla="*/ 0 w 500"/>
                <a:gd name="T1" fmla="*/ 464 h 923"/>
                <a:gd name="T2" fmla="*/ 500 w 500"/>
                <a:gd name="T3" fmla="*/ 923 h 923"/>
                <a:gd name="T4" fmla="*/ 500 w 500"/>
                <a:gd name="T5" fmla="*/ 464 h 923"/>
                <a:gd name="T6" fmla="*/ 500 w 500"/>
                <a:gd name="T7" fmla="*/ 0 h 923"/>
                <a:gd name="T8" fmla="*/ 0 w 500"/>
                <a:gd name="T9" fmla="*/ 46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923">
                  <a:moveTo>
                    <a:pt x="0" y="464"/>
                  </a:moveTo>
                  <a:lnTo>
                    <a:pt x="500" y="923"/>
                  </a:lnTo>
                  <a:lnTo>
                    <a:pt x="500" y="464"/>
                  </a:lnTo>
                  <a:lnTo>
                    <a:pt x="500" y="0"/>
                  </a:lnTo>
                  <a:lnTo>
                    <a:pt x="0" y="4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7D9452A-488B-3DC5-DF8D-6140D37F2937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5101151" y="4111886"/>
              <a:ext cx="1107915" cy="1030962"/>
            </a:xfrm>
            <a:custGeom>
              <a:avLst/>
              <a:gdLst>
                <a:gd name="T0" fmla="*/ 196 w 306"/>
                <a:gd name="T1" fmla="*/ 0 h 285"/>
                <a:gd name="T2" fmla="*/ 0 w 306"/>
                <a:gd name="T3" fmla="*/ 175 h 285"/>
                <a:gd name="T4" fmla="*/ 0 w 306"/>
                <a:gd name="T5" fmla="*/ 231 h 285"/>
                <a:gd name="T6" fmla="*/ 0 w 306"/>
                <a:gd name="T7" fmla="*/ 285 h 285"/>
                <a:gd name="T8" fmla="*/ 306 w 306"/>
                <a:gd name="T9" fmla="*/ 9 h 285"/>
                <a:gd name="T10" fmla="*/ 255 w 306"/>
                <a:gd name="T11" fmla="*/ 65 h 285"/>
                <a:gd name="T12" fmla="*/ 196 w 306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285">
                  <a:moveTo>
                    <a:pt x="196" y="0"/>
                  </a:moveTo>
                  <a:cubicBezTo>
                    <a:pt x="177" y="95"/>
                    <a:pt x="98" y="167"/>
                    <a:pt x="0" y="175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156" y="277"/>
                    <a:pt x="283" y="160"/>
                    <a:pt x="306" y="9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8DA540D-A79D-1BF9-5338-ABD0934DF051}"/>
              </a:ext>
            </a:extLst>
          </p:cNvPr>
          <p:cNvGrpSpPr/>
          <p:nvPr/>
        </p:nvGrpSpPr>
        <p:grpSpPr>
          <a:xfrm rot="10800000">
            <a:off x="5608685" y="1196578"/>
            <a:ext cx="1000421" cy="646683"/>
            <a:chOff x="4614163" y="4111886"/>
            <a:chExt cx="1594903" cy="1030962"/>
          </a:xfrm>
          <a:solidFill>
            <a:srgbClr val="FFCD26"/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231ECA9-EFAC-B6C6-2071-A87EC516E3B2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4614163" y="4132642"/>
              <a:ext cx="437220" cy="807106"/>
            </a:xfrm>
            <a:custGeom>
              <a:avLst/>
              <a:gdLst>
                <a:gd name="T0" fmla="*/ 0 w 500"/>
                <a:gd name="T1" fmla="*/ 464 h 923"/>
                <a:gd name="T2" fmla="*/ 500 w 500"/>
                <a:gd name="T3" fmla="*/ 923 h 923"/>
                <a:gd name="T4" fmla="*/ 500 w 500"/>
                <a:gd name="T5" fmla="*/ 464 h 923"/>
                <a:gd name="T6" fmla="*/ 500 w 500"/>
                <a:gd name="T7" fmla="*/ 0 h 923"/>
                <a:gd name="T8" fmla="*/ 0 w 500"/>
                <a:gd name="T9" fmla="*/ 46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923">
                  <a:moveTo>
                    <a:pt x="0" y="464"/>
                  </a:moveTo>
                  <a:lnTo>
                    <a:pt x="500" y="923"/>
                  </a:lnTo>
                  <a:lnTo>
                    <a:pt x="500" y="464"/>
                  </a:lnTo>
                  <a:lnTo>
                    <a:pt x="500" y="0"/>
                  </a:lnTo>
                  <a:lnTo>
                    <a:pt x="0" y="4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F2A4DEA-C5F0-7056-B7A4-BCD5870D8B16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5101151" y="4111886"/>
              <a:ext cx="1107915" cy="1030962"/>
            </a:xfrm>
            <a:custGeom>
              <a:avLst/>
              <a:gdLst>
                <a:gd name="T0" fmla="*/ 196 w 306"/>
                <a:gd name="T1" fmla="*/ 0 h 285"/>
                <a:gd name="T2" fmla="*/ 0 w 306"/>
                <a:gd name="T3" fmla="*/ 175 h 285"/>
                <a:gd name="T4" fmla="*/ 0 w 306"/>
                <a:gd name="T5" fmla="*/ 231 h 285"/>
                <a:gd name="T6" fmla="*/ 0 w 306"/>
                <a:gd name="T7" fmla="*/ 285 h 285"/>
                <a:gd name="T8" fmla="*/ 306 w 306"/>
                <a:gd name="T9" fmla="*/ 9 h 285"/>
                <a:gd name="T10" fmla="*/ 255 w 306"/>
                <a:gd name="T11" fmla="*/ 65 h 285"/>
                <a:gd name="T12" fmla="*/ 196 w 306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285">
                  <a:moveTo>
                    <a:pt x="196" y="0"/>
                  </a:moveTo>
                  <a:cubicBezTo>
                    <a:pt x="177" y="95"/>
                    <a:pt x="98" y="167"/>
                    <a:pt x="0" y="175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156" y="277"/>
                    <a:pt x="283" y="160"/>
                    <a:pt x="306" y="9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211796-3AAC-0564-F32D-36183AD80430}"/>
              </a:ext>
            </a:extLst>
          </p:cNvPr>
          <p:cNvGrpSpPr>
            <a:grpSpLocks/>
          </p:cNvGrpSpPr>
          <p:nvPr/>
        </p:nvGrpSpPr>
        <p:grpSpPr bwMode="auto">
          <a:xfrm>
            <a:off x="7517482" y="3920343"/>
            <a:ext cx="3683733" cy="2509530"/>
            <a:chOff x="524206" y="3084684"/>
            <a:chExt cx="2762800" cy="1882144"/>
          </a:xfrm>
        </p:grpSpPr>
        <p:pic>
          <p:nvPicPr>
            <p:cNvPr id="13" name="Picture 54" descr="redeem.png">
              <a:extLst>
                <a:ext uri="{FF2B5EF4-FFF2-40B4-BE49-F238E27FC236}">
                  <a16:creationId xmlns:a16="http://schemas.microsoft.com/office/drawing/2014/main" id="{DD4408C4-C850-B6D2-A5E2-FDD01CE94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76" y="3084684"/>
              <a:ext cx="2183195" cy="1250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57">
              <a:extLst>
                <a:ext uri="{FF2B5EF4-FFF2-40B4-BE49-F238E27FC236}">
                  <a16:creationId xmlns:a16="http://schemas.microsoft.com/office/drawing/2014/main" id="{778E24E6-9812-6DB7-1A52-0817A99B9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206" y="4311650"/>
              <a:ext cx="2762800" cy="65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7933C"/>
                </a:buClr>
                <a:buSzPct val="130000"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1200" cap="none" spc="-60" normalizeH="0" baseline="0" noProof="0" dirty="0">
                  <a:ln>
                    <a:noFill/>
                  </a:ln>
                  <a:solidFill>
                    <a:srgbClr val="10C25C"/>
                  </a:solidFill>
                  <a:effectLst/>
                  <a:uLnTx/>
                  <a:uFillTx/>
                  <a:latin typeface="Avenir Black" panose="02000503020000020003" pitchFamily="2" charset="0"/>
                  <a:ea typeface="MS PGothic" charset="-128"/>
                  <a:cs typeface="+mn-cs"/>
                </a:rPr>
                <a:t>3.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MS PGothic" charset="-128"/>
                  <a:cs typeface="+mn-cs"/>
                </a:rPr>
                <a:t> Users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MS PGothic" charset="-128"/>
                  <a:cs typeface="+mn-cs"/>
                </a:rPr>
                <a:t>redeem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Heavy" charset="0"/>
                  <a:ea typeface="MS PGothic" charset="-128"/>
                  <a:cs typeface="+mn-cs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MS PGothic" charset="-128"/>
                  <a:cs typeface="+mn-cs"/>
                </a:rPr>
                <a:t>points for rewards from brands and local businesses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21D15B-076D-7E98-4230-D6CDE536003A}"/>
              </a:ext>
            </a:extLst>
          </p:cNvPr>
          <p:cNvGrpSpPr>
            <a:grpSpLocks/>
          </p:cNvGrpSpPr>
          <p:nvPr/>
        </p:nvGrpSpPr>
        <p:grpSpPr bwMode="auto">
          <a:xfrm>
            <a:off x="188399" y="1256627"/>
            <a:ext cx="4775200" cy="1344750"/>
            <a:chOff x="5243513" y="578935"/>
            <a:chExt cx="3581400" cy="1008565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EF44BA09-77FB-E419-BC66-7433A96F34A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54700" y="1193800"/>
              <a:ext cx="241300" cy="393700"/>
            </a:xfrm>
            <a:custGeom>
              <a:avLst/>
              <a:gdLst>
                <a:gd name="T0" fmla="*/ 2147483646 w 2005"/>
                <a:gd name="T1" fmla="*/ 2147483646 h 3314"/>
                <a:gd name="T2" fmla="*/ 2147483646 w 2005"/>
                <a:gd name="T3" fmla="*/ 2147483646 h 3314"/>
                <a:gd name="T4" fmla="*/ 2147483646 w 2005"/>
                <a:gd name="T5" fmla="*/ 2147483646 h 3314"/>
                <a:gd name="T6" fmla="*/ 2147483646 w 2005"/>
                <a:gd name="T7" fmla="*/ 2147483646 h 3314"/>
                <a:gd name="T8" fmla="*/ 2147483646 w 2005"/>
                <a:gd name="T9" fmla="*/ 2147483646 h 3314"/>
                <a:gd name="T10" fmla="*/ 2147483646 w 2005"/>
                <a:gd name="T11" fmla="*/ 2147483646 h 3314"/>
                <a:gd name="T12" fmla="*/ 2147483646 w 2005"/>
                <a:gd name="T13" fmla="*/ 2147483646 h 3314"/>
                <a:gd name="T14" fmla="*/ 2147483646 w 2005"/>
                <a:gd name="T15" fmla="*/ 2147483646 h 3314"/>
                <a:gd name="T16" fmla="*/ 2147483646 w 2005"/>
                <a:gd name="T17" fmla="*/ 2147483646 h 3314"/>
                <a:gd name="T18" fmla="*/ 2147483646 w 2005"/>
                <a:gd name="T19" fmla="*/ 2147483646 h 3314"/>
                <a:gd name="T20" fmla="*/ 2147483646 w 2005"/>
                <a:gd name="T21" fmla="*/ 2147483646 h 3314"/>
                <a:gd name="T22" fmla="*/ 2147483646 w 2005"/>
                <a:gd name="T23" fmla="*/ 2147483646 h 3314"/>
                <a:gd name="T24" fmla="*/ 2147483646 w 2005"/>
                <a:gd name="T25" fmla="*/ 2147483646 h 3314"/>
                <a:gd name="T26" fmla="*/ 2147483646 w 2005"/>
                <a:gd name="T27" fmla="*/ 0 h 3314"/>
                <a:gd name="T28" fmla="*/ 2147483646 w 2005"/>
                <a:gd name="T29" fmla="*/ 0 h 3314"/>
                <a:gd name="T30" fmla="*/ 2147483646 w 2005"/>
                <a:gd name="T31" fmla="*/ 2147483646 h 3314"/>
                <a:gd name="T32" fmla="*/ 2147483646 w 2005"/>
                <a:gd name="T33" fmla="*/ 2147483646 h 3314"/>
                <a:gd name="T34" fmla="*/ 2147483646 w 2005"/>
                <a:gd name="T35" fmla="*/ 2147483646 h 3314"/>
                <a:gd name="T36" fmla="*/ 2147483646 w 2005"/>
                <a:gd name="T37" fmla="*/ 2147483646 h 3314"/>
                <a:gd name="T38" fmla="*/ 2147483646 w 2005"/>
                <a:gd name="T39" fmla="*/ 2147483646 h 3314"/>
                <a:gd name="T40" fmla="*/ 2147483646 w 2005"/>
                <a:gd name="T41" fmla="*/ 2147483646 h 3314"/>
                <a:gd name="T42" fmla="*/ 2147483646 w 2005"/>
                <a:gd name="T43" fmla="*/ 2147483646 h 3314"/>
                <a:gd name="T44" fmla="*/ 2147483646 w 2005"/>
                <a:gd name="T45" fmla="*/ 2147483646 h 3314"/>
                <a:gd name="T46" fmla="*/ 2147483646 w 2005"/>
                <a:gd name="T47" fmla="*/ 2147483646 h 3314"/>
                <a:gd name="T48" fmla="*/ 2147483646 w 2005"/>
                <a:gd name="T49" fmla="*/ 2147483646 h 3314"/>
                <a:gd name="T50" fmla="*/ 2147483646 w 2005"/>
                <a:gd name="T51" fmla="*/ 2147483646 h 3314"/>
                <a:gd name="T52" fmla="*/ 2147483646 w 2005"/>
                <a:gd name="T53" fmla="*/ 2147483646 h 3314"/>
                <a:gd name="T54" fmla="*/ 2147483646 w 2005"/>
                <a:gd name="T55" fmla="*/ 2147483646 h 3314"/>
                <a:gd name="T56" fmla="*/ 2147483646 w 2005"/>
                <a:gd name="T57" fmla="*/ 2147483646 h 3314"/>
                <a:gd name="T58" fmla="*/ 2147483646 w 2005"/>
                <a:gd name="T59" fmla="*/ 2147483646 h 3314"/>
                <a:gd name="T60" fmla="*/ 2147483646 w 2005"/>
                <a:gd name="T61" fmla="*/ 2147483646 h 3314"/>
                <a:gd name="T62" fmla="*/ 2147483646 w 2005"/>
                <a:gd name="T63" fmla="*/ 2147483646 h 3314"/>
                <a:gd name="T64" fmla="*/ 2147483646 w 2005"/>
                <a:gd name="T65" fmla="*/ 2147483646 h 3314"/>
                <a:gd name="T66" fmla="*/ 2147483646 w 2005"/>
                <a:gd name="T67" fmla="*/ 2147483646 h 3314"/>
                <a:gd name="T68" fmla="*/ 2147483646 w 2005"/>
                <a:gd name="T69" fmla="*/ 2147483646 h 3314"/>
                <a:gd name="T70" fmla="*/ 2147483646 w 2005"/>
                <a:gd name="T71" fmla="*/ 2147483646 h 3314"/>
                <a:gd name="T72" fmla="*/ 2147483646 w 2005"/>
                <a:gd name="T73" fmla="*/ 2147483646 h 3314"/>
                <a:gd name="T74" fmla="*/ 2147483646 w 2005"/>
                <a:gd name="T75" fmla="*/ 2147483646 h 33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5" h="3314">
                  <a:moveTo>
                    <a:pt x="1441" y="1570"/>
                  </a:moveTo>
                  <a:lnTo>
                    <a:pt x="1441" y="1570"/>
                  </a:lnTo>
                  <a:cubicBezTo>
                    <a:pt x="687" y="1354"/>
                    <a:pt x="687" y="1354"/>
                    <a:pt x="687" y="1354"/>
                  </a:cubicBezTo>
                  <a:cubicBezTo>
                    <a:pt x="583" y="1325"/>
                    <a:pt x="501" y="1243"/>
                    <a:pt x="484" y="1135"/>
                  </a:cubicBezTo>
                  <a:cubicBezTo>
                    <a:pt x="459" y="974"/>
                    <a:pt x="588" y="829"/>
                    <a:pt x="749" y="829"/>
                  </a:cubicBezTo>
                  <a:cubicBezTo>
                    <a:pt x="1225" y="829"/>
                    <a:pt x="1225" y="829"/>
                    <a:pt x="1225" y="829"/>
                  </a:cubicBezTo>
                  <a:cubicBezTo>
                    <a:pt x="1329" y="829"/>
                    <a:pt x="1428" y="862"/>
                    <a:pt x="1511" y="920"/>
                  </a:cubicBezTo>
                  <a:cubicBezTo>
                    <a:pt x="1552" y="949"/>
                    <a:pt x="1610" y="944"/>
                    <a:pt x="1643" y="911"/>
                  </a:cubicBezTo>
                  <a:cubicBezTo>
                    <a:pt x="1792" y="762"/>
                    <a:pt x="1792" y="762"/>
                    <a:pt x="1792" y="762"/>
                  </a:cubicBezTo>
                  <a:cubicBezTo>
                    <a:pt x="1838" y="717"/>
                    <a:pt x="1834" y="642"/>
                    <a:pt x="1784" y="605"/>
                  </a:cubicBezTo>
                  <a:cubicBezTo>
                    <a:pt x="1623" y="481"/>
                    <a:pt x="1428" y="414"/>
                    <a:pt x="1225" y="414"/>
                  </a:cubicBezTo>
                  <a:cubicBezTo>
                    <a:pt x="1209" y="414"/>
                    <a:pt x="1209" y="414"/>
                    <a:pt x="1209" y="414"/>
                  </a:cubicBezTo>
                  <a:cubicBezTo>
                    <a:pt x="1209" y="104"/>
                    <a:pt x="1209" y="104"/>
                    <a:pt x="1209" y="104"/>
                  </a:cubicBezTo>
                  <a:cubicBezTo>
                    <a:pt x="1209" y="50"/>
                    <a:pt x="1159" y="0"/>
                    <a:pt x="1105" y="0"/>
                  </a:cubicBezTo>
                  <a:cubicBezTo>
                    <a:pt x="898" y="0"/>
                    <a:pt x="898" y="0"/>
                    <a:pt x="898" y="0"/>
                  </a:cubicBezTo>
                  <a:cubicBezTo>
                    <a:pt x="840" y="0"/>
                    <a:pt x="795" y="50"/>
                    <a:pt x="795" y="104"/>
                  </a:cubicBezTo>
                  <a:cubicBezTo>
                    <a:pt x="795" y="414"/>
                    <a:pt x="795" y="414"/>
                    <a:pt x="795" y="414"/>
                  </a:cubicBezTo>
                  <a:cubicBezTo>
                    <a:pt x="778" y="414"/>
                    <a:pt x="778" y="414"/>
                    <a:pt x="778" y="414"/>
                  </a:cubicBezTo>
                  <a:cubicBezTo>
                    <a:pt x="459" y="414"/>
                    <a:pt x="165" y="621"/>
                    <a:pt x="91" y="932"/>
                  </a:cubicBezTo>
                  <a:cubicBezTo>
                    <a:pt x="0" y="1296"/>
                    <a:pt x="219" y="1648"/>
                    <a:pt x="563" y="1748"/>
                  </a:cubicBezTo>
                  <a:cubicBezTo>
                    <a:pt x="1312" y="1963"/>
                    <a:pt x="1312" y="1963"/>
                    <a:pt x="1312" y="1963"/>
                  </a:cubicBezTo>
                  <a:cubicBezTo>
                    <a:pt x="1416" y="1992"/>
                    <a:pt x="1498" y="2075"/>
                    <a:pt x="1515" y="2178"/>
                  </a:cubicBezTo>
                  <a:cubicBezTo>
                    <a:pt x="1540" y="2344"/>
                    <a:pt x="1411" y="2485"/>
                    <a:pt x="1254" y="2485"/>
                  </a:cubicBezTo>
                  <a:cubicBezTo>
                    <a:pt x="774" y="2485"/>
                    <a:pt x="774" y="2485"/>
                    <a:pt x="774" y="2485"/>
                  </a:cubicBezTo>
                  <a:cubicBezTo>
                    <a:pt x="670" y="2485"/>
                    <a:pt x="571" y="2456"/>
                    <a:pt x="488" y="2394"/>
                  </a:cubicBezTo>
                  <a:cubicBezTo>
                    <a:pt x="447" y="2365"/>
                    <a:pt x="389" y="2369"/>
                    <a:pt x="356" y="2406"/>
                  </a:cubicBezTo>
                  <a:cubicBezTo>
                    <a:pt x="207" y="2555"/>
                    <a:pt x="207" y="2555"/>
                    <a:pt x="207" y="2555"/>
                  </a:cubicBezTo>
                  <a:cubicBezTo>
                    <a:pt x="161" y="2597"/>
                    <a:pt x="169" y="2671"/>
                    <a:pt x="215" y="2708"/>
                  </a:cubicBezTo>
                  <a:cubicBezTo>
                    <a:pt x="377" y="2833"/>
                    <a:pt x="571" y="2899"/>
                    <a:pt x="774" y="2899"/>
                  </a:cubicBezTo>
                  <a:cubicBezTo>
                    <a:pt x="795" y="2899"/>
                    <a:pt x="795" y="2899"/>
                    <a:pt x="795" y="2899"/>
                  </a:cubicBezTo>
                  <a:cubicBezTo>
                    <a:pt x="795" y="3210"/>
                    <a:pt x="795" y="3210"/>
                    <a:pt x="795" y="3210"/>
                  </a:cubicBezTo>
                  <a:cubicBezTo>
                    <a:pt x="795" y="3267"/>
                    <a:pt x="840" y="3313"/>
                    <a:pt x="898" y="3313"/>
                  </a:cubicBezTo>
                  <a:cubicBezTo>
                    <a:pt x="1105" y="3313"/>
                    <a:pt x="1105" y="3313"/>
                    <a:pt x="1105" y="3313"/>
                  </a:cubicBezTo>
                  <a:cubicBezTo>
                    <a:pt x="1159" y="3313"/>
                    <a:pt x="1209" y="3267"/>
                    <a:pt x="1209" y="3210"/>
                  </a:cubicBezTo>
                  <a:cubicBezTo>
                    <a:pt x="1209" y="2899"/>
                    <a:pt x="1209" y="2899"/>
                    <a:pt x="1209" y="2899"/>
                  </a:cubicBezTo>
                  <a:cubicBezTo>
                    <a:pt x="1225" y="2899"/>
                    <a:pt x="1225" y="2899"/>
                    <a:pt x="1225" y="2899"/>
                  </a:cubicBezTo>
                  <a:cubicBezTo>
                    <a:pt x="1540" y="2899"/>
                    <a:pt x="1834" y="2696"/>
                    <a:pt x="1912" y="2385"/>
                  </a:cubicBezTo>
                  <a:cubicBezTo>
                    <a:pt x="2004" y="2021"/>
                    <a:pt x="1780" y="1665"/>
                    <a:pt x="1441" y="1570"/>
                  </a:cubicBezTo>
                </a:path>
              </a:pathLst>
            </a:custGeom>
            <a:solidFill>
              <a:srgbClr val="015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4BFC701-BAD8-774F-B1F4-4C5853CCFF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54963" y="1223963"/>
              <a:ext cx="360362" cy="346075"/>
            </a:xfrm>
            <a:custGeom>
              <a:avLst/>
              <a:gdLst>
                <a:gd name="T0" fmla="*/ 0 w 1539"/>
                <a:gd name="T1" fmla="*/ 2147483646 h 1467"/>
                <a:gd name="T2" fmla="*/ 0 w 1539"/>
                <a:gd name="T3" fmla="*/ 2147483646 h 1467"/>
                <a:gd name="T4" fmla="*/ 2147483646 w 1539"/>
                <a:gd name="T5" fmla="*/ 2147483646 h 1467"/>
                <a:gd name="T6" fmla="*/ 2147483646 w 1539"/>
                <a:gd name="T7" fmla="*/ 2147483646 h 1467"/>
                <a:gd name="T8" fmla="*/ 2147483646 w 1539"/>
                <a:gd name="T9" fmla="*/ 2147483646 h 1467"/>
                <a:gd name="T10" fmla="*/ 2147483646 w 1539"/>
                <a:gd name="T11" fmla="*/ 0 h 1467"/>
                <a:gd name="T12" fmla="*/ 2147483646 w 1539"/>
                <a:gd name="T13" fmla="*/ 2147483646 h 1467"/>
                <a:gd name="T14" fmla="*/ 2147483646 w 1539"/>
                <a:gd name="T15" fmla="*/ 2147483646 h 1467"/>
                <a:gd name="T16" fmla="*/ 2147483646 w 1539"/>
                <a:gd name="T17" fmla="*/ 2147483646 h 1467"/>
                <a:gd name="T18" fmla="*/ 2147483646 w 1539"/>
                <a:gd name="T19" fmla="*/ 2147483646 h 1467"/>
                <a:gd name="T20" fmla="*/ 2147483646 w 1539"/>
                <a:gd name="T21" fmla="*/ 2147483646 h 1467"/>
                <a:gd name="T22" fmla="*/ 2147483646 w 1539"/>
                <a:gd name="T23" fmla="*/ 2147483646 h 1467"/>
                <a:gd name="T24" fmla="*/ 2147483646 w 1539"/>
                <a:gd name="T25" fmla="*/ 2147483646 h 1467"/>
                <a:gd name="T26" fmla="*/ 2147483646 w 1539"/>
                <a:gd name="T27" fmla="*/ 2147483646 h 1467"/>
                <a:gd name="T28" fmla="*/ 2147483646 w 1539"/>
                <a:gd name="T29" fmla="*/ 2147483646 h 1467"/>
                <a:gd name="T30" fmla="*/ 2147483646 w 1539"/>
                <a:gd name="T31" fmla="*/ 2147483646 h 1467"/>
                <a:gd name="T32" fmla="*/ 2147483646 w 1539"/>
                <a:gd name="T33" fmla="*/ 2147483646 h 1467"/>
                <a:gd name="T34" fmla="*/ 2147483646 w 1539"/>
                <a:gd name="T35" fmla="*/ 2147483646 h 1467"/>
                <a:gd name="T36" fmla="*/ 2147483646 w 1539"/>
                <a:gd name="T37" fmla="*/ 2147483646 h 1467"/>
                <a:gd name="T38" fmla="*/ 2147483646 w 1539"/>
                <a:gd name="T39" fmla="*/ 2147483646 h 1467"/>
                <a:gd name="T40" fmla="*/ 2147483646 w 1539"/>
                <a:gd name="T41" fmla="*/ 2147483646 h 1467"/>
                <a:gd name="T42" fmla="*/ 2147483646 w 1539"/>
                <a:gd name="T43" fmla="*/ 2147483646 h 1467"/>
                <a:gd name="T44" fmla="*/ 2147483646 w 1539"/>
                <a:gd name="T45" fmla="*/ 2147483646 h 1467"/>
                <a:gd name="T46" fmla="*/ 2147483646 w 1539"/>
                <a:gd name="T47" fmla="*/ 2147483646 h 1467"/>
                <a:gd name="T48" fmla="*/ 2147483646 w 1539"/>
                <a:gd name="T49" fmla="*/ 2147483646 h 1467"/>
                <a:gd name="T50" fmla="*/ 0 w 1539"/>
                <a:gd name="T51" fmla="*/ 2147483646 h 14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9" h="1467">
                  <a:moveTo>
                    <a:pt x="0" y="571"/>
                  </a:moveTo>
                  <a:lnTo>
                    <a:pt x="0" y="571"/>
                  </a:lnTo>
                  <a:cubicBezTo>
                    <a:pt x="0" y="545"/>
                    <a:pt x="17" y="532"/>
                    <a:pt x="51" y="528"/>
                  </a:cubicBezTo>
                  <a:cubicBezTo>
                    <a:pt x="514" y="459"/>
                    <a:pt x="514" y="459"/>
                    <a:pt x="514" y="459"/>
                  </a:cubicBezTo>
                  <a:cubicBezTo>
                    <a:pt x="726" y="39"/>
                    <a:pt x="726" y="39"/>
                    <a:pt x="726" y="39"/>
                  </a:cubicBezTo>
                  <a:cubicBezTo>
                    <a:pt x="734" y="13"/>
                    <a:pt x="752" y="0"/>
                    <a:pt x="769" y="0"/>
                  </a:cubicBezTo>
                  <a:cubicBezTo>
                    <a:pt x="786" y="0"/>
                    <a:pt x="804" y="13"/>
                    <a:pt x="812" y="39"/>
                  </a:cubicBezTo>
                  <a:cubicBezTo>
                    <a:pt x="1020" y="459"/>
                    <a:pt x="1020" y="459"/>
                    <a:pt x="1020" y="459"/>
                  </a:cubicBezTo>
                  <a:cubicBezTo>
                    <a:pt x="1486" y="528"/>
                    <a:pt x="1486" y="528"/>
                    <a:pt x="1486" y="528"/>
                  </a:cubicBezTo>
                  <a:cubicBezTo>
                    <a:pt x="1521" y="532"/>
                    <a:pt x="1538" y="545"/>
                    <a:pt x="1538" y="571"/>
                  </a:cubicBezTo>
                  <a:cubicBezTo>
                    <a:pt x="1538" y="584"/>
                    <a:pt x="1530" y="597"/>
                    <a:pt x="1512" y="614"/>
                  </a:cubicBezTo>
                  <a:cubicBezTo>
                    <a:pt x="1180" y="943"/>
                    <a:pt x="1180" y="943"/>
                    <a:pt x="1180" y="943"/>
                  </a:cubicBezTo>
                  <a:cubicBezTo>
                    <a:pt x="1257" y="1401"/>
                    <a:pt x="1257" y="1401"/>
                    <a:pt x="1257" y="1401"/>
                  </a:cubicBezTo>
                  <a:cubicBezTo>
                    <a:pt x="1257" y="1405"/>
                    <a:pt x="1257" y="1414"/>
                    <a:pt x="1257" y="1422"/>
                  </a:cubicBezTo>
                  <a:cubicBezTo>
                    <a:pt x="1257" y="1435"/>
                    <a:pt x="1253" y="1444"/>
                    <a:pt x="1249" y="1453"/>
                  </a:cubicBezTo>
                  <a:cubicBezTo>
                    <a:pt x="1240" y="1461"/>
                    <a:pt x="1231" y="1466"/>
                    <a:pt x="1218" y="1466"/>
                  </a:cubicBezTo>
                  <a:cubicBezTo>
                    <a:pt x="1210" y="1466"/>
                    <a:pt x="1197" y="1461"/>
                    <a:pt x="1184" y="1457"/>
                  </a:cubicBezTo>
                  <a:cubicBezTo>
                    <a:pt x="769" y="1236"/>
                    <a:pt x="769" y="1236"/>
                    <a:pt x="769" y="1236"/>
                  </a:cubicBezTo>
                  <a:cubicBezTo>
                    <a:pt x="354" y="1457"/>
                    <a:pt x="354" y="1457"/>
                    <a:pt x="354" y="1457"/>
                  </a:cubicBezTo>
                  <a:cubicBezTo>
                    <a:pt x="341" y="1461"/>
                    <a:pt x="328" y="1466"/>
                    <a:pt x="320" y="1466"/>
                  </a:cubicBezTo>
                  <a:cubicBezTo>
                    <a:pt x="307" y="1466"/>
                    <a:pt x="294" y="1461"/>
                    <a:pt x="289" y="1453"/>
                  </a:cubicBezTo>
                  <a:cubicBezTo>
                    <a:pt x="281" y="1444"/>
                    <a:pt x="281" y="1435"/>
                    <a:pt x="281" y="1422"/>
                  </a:cubicBezTo>
                  <a:cubicBezTo>
                    <a:pt x="281" y="1418"/>
                    <a:pt x="281" y="1409"/>
                    <a:pt x="281" y="1401"/>
                  </a:cubicBezTo>
                  <a:cubicBezTo>
                    <a:pt x="358" y="943"/>
                    <a:pt x="358" y="943"/>
                    <a:pt x="358" y="943"/>
                  </a:cubicBezTo>
                  <a:cubicBezTo>
                    <a:pt x="26" y="614"/>
                    <a:pt x="26" y="614"/>
                    <a:pt x="26" y="614"/>
                  </a:cubicBezTo>
                  <a:cubicBezTo>
                    <a:pt x="8" y="597"/>
                    <a:pt x="0" y="584"/>
                    <a:pt x="0" y="571"/>
                  </a:cubicBezTo>
                </a:path>
              </a:pathLst>
            </a:custGeom>
            <a:solidFill>
              <a:srgbClr val="015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">
              <a:extLst>
                <a:ext uri="{FF2B5EF4-FFF2-40B4-BE49-F238E27FC236}">
                  <a16:creationId xmlns:a16="http://schemas.microsoft.com/office/drawing/2014/main" id="{0536148F-A365-65A8-0B84-DA608A0963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38950" y="1185863"/>
              <a:ext cx="395288" cy="382587"/>
            </a:xfrm>
            <a:custGeom>
              <a:avLst/>
              <a:gdLst>
                <a:gd name="T0" fmla="*/ 2147483646 w 1001"/>
                <a:gd name="T1" fmla="*/ 2147483646 h 962"/>
                <a:gd name="T2" fmla="*/ 2147483646 w 1001"/>
                <a:gd name="T3" fmla="*/ 2147483646 h 962"/>
                <a:gd name="T4" fmla="*/ 2147483646 w 1001"/>
                <a:gd name="T5" fmla="*/ 2147483646 h 962"/>
                <a:gd name="T6" fmla="*/ 2147483646 w 1001"/>
                <a:gd name="T7" fmla="*/ 2147483646 h 962"/>
                <a:gd name="T8" fmla="*/ 2147483646 w 1001"/>
                <a:gd name="T9" fmla="*/ 2147483646 h 962"/>
                <a:gd name="T10" fmla="*/ 2147483646 w 1001"/>
                <a:gd name="T11" fmla="*/ 2147483646 h 962"/>
                <a:gd name="T12" fmla="*/ 2147483646 w 1001"/>
                <a:gd name="T13" fmla="*/ 2147483646 h 962"/>
                <a:gd name="T14" fmla="*/ 2147483646 w 1001"/>
                <a:gd name="T15" fmla="*/ 2147483646 h 962"/>
                <a:gd name="T16" fmla="*/ 2147483646 w 1001"/>
                <a:gd name="T17" fmla="*/ 2147483646 h 962"/>
                <a:gd name="T18" fmla="*/ 2147483646 w 1001"/>
                <a:gd name="T19" fmla="*/ 2147483646 h 962"/>
                <a:gd name="T20" fmla="*/ 2147483646 w 1001"/>
                <a:gd name="T21" fmla="*/ 2147483646 h 962"/>
                <a:gd name="T22" fmla="*/ 2147483646 w 1001"/>
                <a:gd name="T23" fmla="*/ 2147483646 h 962"/>
                <a:gd name="T24" fmla="*/ 2147483646 w 1001"/>
                <a:gd name="T25" fmla="*/ 2147483646 h 962"/>
                <a:gd name="T26" fmla="*/ 2147483646 w 1001"/>
                <a:gd name="T27" fmla="*/ 2147483646 h 962"/>
                <a:gd name="T28" fmla="*/ 2147483646 w 1001"/>
                <a:gd name="T29" fmla="*/ 2147483646 h 962"/>
                <a:gd name="T30" fmla="*/ 2147483646 w 1001"/>
                <a:gd name="T31" fmla="*/ 2147483646 h 962"/>
                <a:gd name="T32" fmla="*/ 2147483646 w 1001"/>
                <a:gd name="T33" fmla="*/ 2147483646 h 962"/>
                <a:gd name="T34" fmla="*/ 2147483646 w 1001"/>
                <a:gd name="T35" fmla="*/ 2147483646 h 962"/>
                <a:gd name="T36" fmla="*/ 2147483646 w 1001"/>
                <a:gd name="T37" fmla="*/ 2147483646 h 962"/>
                <a:gd name="T38" fmla="*/ 2147483646 w 1001"/>
                <a:gd name="T39" fmla="*/ 2147483646 h 962"/>
                <a:gd name="T40" fmla="*/ 2147483646 w 1001"/>
                <a:gd name="T41" fmla="*/ 2147483646 h 962"/>
                <a:gd name="T42" fmla="*/ 2147483646 w 1001"/>
                <a:gd name="T43" fmla="*/ 2147483646 h 962"/>
                <a:gd name="T44" fmla="*/ 2147483646 w 1001"/>
                <a:gd name="T45" fmla="*/ 2147483646 h 962"/>
                <a:gd name="T46" fmla="*/ 2147483646 w 1001"/>
                <a:gd name="T47" fmla="*/ 2147483646 h 962"/>
                <a:gd name="T48" fmla="*/ 2147483646 w 1001"/>
                <a:gd name="T49" fmla="*/ 2147483646 h 962"/>
                <a:gd name="T50" fmla="*/ 0 w 1001"/>
                <a:gd name="T51" fmla="*/ 2147483646 h 962"/>
                <a:gd name="T52" fmla="*/ 0 w 1001"/>
                <a:gd name="T53" fmla="*/ 2147483646 h 962"/>
                <a:gd name="T54" fmla="*/ 2147483646 w 1001"/>
                <a:gd name="T55" fmla="*/ 2147483646 h 962"/>
                <a:gd name="T56" fmla="*/ 2147483646 w 1001"/>
                <a:gd name="T57" fmla="*/ 2147483646 h 962"/>
                <a:gd name="T58" fmla="*/ 2147483646 w 1001"/>
                <a:gd name="T59" fmla="*/ 2147483646 h 962"/>
                <a:gd name="T60" fmla="*/ 2147483646 w 1001"/>
                <a:gd name="T61" fmla="*/ 2147483646 h 962"/>
                <a:gd name="T62" fmla="*/ 2147483646 w 1001"/>
                <a:gd name="T63" fmla="*/ 2147483646 h 962"/>
                <a:gd name="T64" fmla="*/ 2147483646 w 1001"/>
                <a:gd name="T65" fmla="*/ 2147483646 h 962"/>
                <a:gd name="T66" fmla="*/ 2147483646 w 1001"/>
                <a:gd name="T67" fmla="*/ 2147483646 h 962"/>
                <a:gd name="T68" fmla="*/ 2147483646 w 1001"/>
                <a:gd name="T69" fmla="*/ 2147483646 h 962"/>
                <a:gd name="T70" fmla="*/ 2147483646 w 1001"/>
                <a:gd name="T71" fmla="*/ 2147483646 h 962"/>
                <a:gd name="T72" fmla="*/ 2147483646 w 1001"/>
                <a:gd name="T73" fmla="*/ 2147483646 h 962"/>
                <a:gd name="T74" fmla="*/ 2147483646 w 1001"/>
                <a:gd name="T75" fmla="*/ 2147483646 h 962"/>
                <a:gd name="T76" fmla="*/ 2147483646 w 1001"/>
                <a:gd name="T77" fmla="*/ 2147483646 h 962"/>
                <a:gd name="T78" fmla="*/ 2147483646 w 1001"/>
                <a:gd name="T79" fmla="*/ 2147483646 h 962"/>
                <a:gd name="T80" fmla="*/ 2147483646 w 1001"/>
                <a:gd name="T81" fmla="*/ 2147483646 h 962"/>
                <a:gd name="T82" fmla="*/ 2147483646 w 1001"/>
                <a:gd name="T83" fmla="*/ 2147483646 h 962"/>
                <a:gd name="T84" fmla="*/ 2147483646 w 1001"/>
                <a:gd name="T85" fmla="*/ 2147483646 h 962"/>
                <a:gd name="T86" fmla="*/ 0 w 1001"/>
                <a:gd name="T87" fmla="*/ 2147483646 h 962"/>
                <a:gd name="T88" fmla="*/ 0 w 1001"/>
                <a:gd name="T89" fmla="*/ 2147483646 h 962"/>
                <a:gd name="T90" fmla="*/ 2147483646 w 1001"/>
                <a:gd name="T91" fmla="*/ 2147483646 h 962"/>
                <a:gd name="T92" fmla="*/ 2147483646 w 1001"/>
                <a:gd name="T93" fmla="*/ 2147483646 h 962"/>
                <a:gd name="T94" fmla="*/ 2147483646 w 1001"/>
                <a:gd name="T95" fmla="*/ 2147483646 h 962"/>
                <a:gd name="T96" fmla="*/ 2147483646 w 1001"/>
                <a:gd name="T97" fmla="*/ 2147483646 h 962"/>
                <a:gd name="T98" fmla="*/ 2147483646 w 1001"/>
                <a:gd name="T99" fmla="*/ 2147483646 h 962"/>
                <a:gd name="T100" fmla="*/ 2147483646 w 1001"/>
                <a:gd name="T101" fmla="*/ 2147483646 h 962"/>
                <a:gd name="T102" fmla="*/ 2147483646 w 1001"/>
                <a:gd name="T103" fmla="*/ 2147483646 h 962"/>
                <a:gd name="T104" fmla="*/ 2147483646 w 1001"/>
                <a:gd name="T105" fmla="*/ 2147483646 h 962"/>
                <a:gd name="T106" fmla="*/ 2147483646 w 1001"/>
                <a:gd name="T107" fmla="*/ 2147483646 h 962"/>
                <a:gd name="T108" fmla="*/ 2147483646 w 1001"/>
                <a:gd name="T109" fmla="*/ 2147483646 h 962"/>
                <a:gd name="T110" fmla="*/ 2147483646 w 1001"/>
                <a:gd name="T111" fmla="*/ 2147483646 h 962"/>
                <a:gd name="T112" fmla="*/ 2147483646 w 1001"/>
                <a:gd name="T113" fmla="*/ 2147483646 h 962"/>
                <a:gd name="T114" fmla="*/ 2147483646 w 1001"/>
                <a:gd name="T115" fmla="*/ 2147483646 h 962"/>
                <a:gd name="T116" fmla="*/ 2147483646 w 1001"/>
                <a:gd name="T117" fmla="*/ 2147483646 h 962"/>
                <a:gd name="T118" fmla="*/ 2147483646 w 1001"/>
                <a:gd name="T119" fmla="*/ 2147483646 h 962"/>
                <a:gd name="T120" fmla="*/ 2147483646 w 1001"/>
                <a:gd name="T121" fmla="*/ 2147483646 h 9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001" h="962">
                  <a:moveTo>
                    <a:pt x="949" y="862"/>
                  </a:moveTo>
                  <a:lnTo>
                    <a:pt x="949" y="862"/>
                  </a:lnTo>
                  <a:cubicBezTo>
                    <a:pt x="933" y="862"/>
                    <a:pt x="933" y="862"/>
                    <a:pt x="933" y="862"/>
                  </a:cubicBezTo>
                  <a:cubicBezTo>
                    <a:pt x="933" y="745"/>
                    <a:pt x="933" y="745"/>
                    <a:pt x="933" y="745"/>
                  </a:cubicBezTo>
                  <a:cubicBezTo>
                    <a:pt x="933" y="718"/>
                    <a:pt x="911" y="696"/>
                    <a:pt x="883" y="696"/>
                  </a:cubicBezTo>
                  <a:cubicBezTo>
                    <a:pt x="849" y="696"/>
                    <a:pt x="849" y="696"/>
                    <a:pt x="849" y="696"/>
                  </a:cubicBezTo>
                  <a:cubicBezTo>
                    <a:pt x="849" y="381"/>
                    <a:pt x="849" y="381"/>
                    <a:pt x="849" y="381"/>
                  </a:cubicBezTo>
                  <a:cubicBezTo>
                    <a:pt x="749" y="381"/>
                    <a:pt x="749" y="381"/>
                    <a:pt x="749" y="381"/>
                  </a:cubicBezTo>
                  <a:cubicBezTo>
                    <a:pt x="749" y="696"/>
                    <a:pt x="749" y="696"/>
                    <a:pt x="749" y="696"/>
                  </a:cubicBezTo>
                  <a:cubicBezTo>
                    <a:pt x="649" y="696"/>
                    <a:pt x="649" y="696"/>
                    <a:pt x="649" y="696"/>
                  </a:cubicBezTo>
                  <a:cubicBezTo>
                    <a:pt x="649" y="381"/>
                    <a:pt x="649" y="381"/>
                    <a:pt x="649" y="381"/>
                  </a:cubicBezTo>
                  <a:cubicBezTo>
                    <a:pt x="549" y="381"/>
                    <a:pt x="549" y="381"/>
                    <a:pt x="549" y="381"/>
                  </a:cubicBezTo>
                  <a:cubicBezTo>
                    <a:pt x="549" y="696"/>
                    <a:pt x="549" y="696"/>
                    <a:pt x="549" y="696"/>
                  </a:cubicBezTo>
                  <a:cubicBezTo>
                    <a:pt x="450" y="696"/>
                    <a:pt x="450" y="696"/>
                    <a:pt x="450" y="696"/>
                  </a:cubicBezTo>
                  <a:cubicBezTo>
                    <a:pt x="450" y="381"/>
                    <a:pt x="450" y="381"/>
                    <a:pt x="450" y="381"/>
                  </a:cubicBezTo>
                  <a:cubicBezTo>
                    <a:pt x="350" y="381"/>
                    <a:pt x="350" y="381"/>
                    <a:pt x="350" y="381"/>
                  </a:cubicBezTo>
                  <a:cubicBezTo>
                    <a:pt x="350" y="696"/>
                    <a:pt x="350" y="696"/>
                    <a:pt x="350" y="696"/>
                  </a:cubicBezTo>
                  <a:cubicBezTo>
                    <a:pt x="250" y="696"/>
                    <a:pt x="250" y="696"/>
                    <a:pt x="250" y="696"/>
                  </a:cubicBezTo>
                  <a:cubicBezTo>
                    <a:pt x="250" y="381"/>
                    <a:pt x="250" y="381"/>
                    <a:pt x="250" y="381"/>
                  </a:cubicBezTo>
                  <a:cubicBezTo>
                    <a:pt x="149" y="381"/>
                    <a:pt x="149" y="381"/>
                    <a:pt x="149" y="381"/>
                  </a:cubicBezTo>
                  <a:cubicBezTo>
                    <a:pt x="149" y="696"/>
                    <a:pt x="149" y="696"/>
                    <a:pt x="149" y="696"/>
                  </a:cubicBezTo>
                  <a:cubicBezTo>
                    <a:pt x="116" y="696"/>
                    <a:pt x="116" y="696"/>
                    <a:pt x="116" y="696"/>
                  </a:cubicBezTo>
                  <a:cubicBezTo>
                    <a:pt x="88" y="696"/>
                    <a:pt x="67" y="718"/>
                    <a:pt x="67" y="745"/>
                  </a:cubicBezTo>
                  <a:cubicBezTo>
                    <a:pt x="67" y="862"/>
                    <a:pt x="67" y="862"/>
                    <a:pt x="67" y="862"/>
                  </a:cubicBezTo>
                  <a:cubicBezTo>
                    <a:pt x="49" y="862"/>
                    <a:pt x="49" y="862"/>
                    <a:pt x="49" y="862"/>
                  </a:cubicBezTo>
                  <a:cubicBezTo>
                    <a:pt x="21" y="862"/>
                    <a:pt x="0" y="884"/>
                    <a:pt x="0" y="911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0" y="953"/>
                    <a:pt x="7" y="961"/>
                    <a:pt x="16" y="961"/>
                  </a:cubicBezTo>
                  <a:cubicBezTo>
                    <a:pt x="983" y="961"/>
                    <a:pt x="983" y="961"/>
                    <a:pt x="983" y="961"/>
                  </a:cubicBezTo>
                  <a:cubicBezTo>
                    <a:pt x="992" y="961"/>
                    <a:pt x="1000" y="953"/>
                    <a:pt x="1000" y="944"/>
                  </a:cubicBezTo>
                  <a:cubicBezTo>
                    <a:pt x="1000" y="911"/>
                    <a:pt x="1000" y="911"/>
                    <a:pt x="1000" y="911"/>
                  </a:cubicBezTo>
                  <a:cubicBezTo>
                    <a:pt x="1000" y="884"/>
                    <a:pt x="977" y="862"/>
                    <a:pt x="949" y="862"/>
                  </a:cubicBezTo>
                  <a:close/>
                  <a:moveTo>
                    <a:pt x="833" y="862"/>
                  </a:moveTo>
                  <a:lnTo>
                    <a:pt x="833" y="862"/>
                  </a:lnTo>
                  <a:cubicBezTo>
                    <a:pt x="167" y="862"/>
                    <a:pt x="167" y="862"/>
                    <a:pt x="167" y="862"/>
                  </a:cubicBezTo>
                  <a:cubicBezTo>
                    <a:pt x="167" y="795"/>
                    <a:pt x="167" y="795"/>
                    <a:pt x="167" y="795"/>
                  </a:cubicBezTo>
                  <a:cubicBezTo>
                    <a:pt x="833" y="795"/>
                    <a:pt x="833" y="795"/>
                    <a:pt x="833" y="795"/>
                  </a:cubicBezTo>
                  <a:lnTo>
                    <a:pt x="833" y="862"/>
                  </a:lnTo>
                  <a:close/>
                  <a:moveTo>
                    <a:pt x="984" y="193"/>
                  </a:moveTo>
                  <a:lnTo>
                    <a:pt x="984" y="193"/>
                  </a:lnTo>
                  <a:cubicBezTo>
                    <a:pt x="530" y="6"/>
                    <a:pt x="530" y="6"/>
                    <a:pt x="530" y="6"/>
                  </a:cubicBezTo>
                  <a:cubicBezTo>
                    <a:pt x="510" y="0"/>
                    <a:pt x="488" y="0"/>
                    <a:pt x="468" y="6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5" y="197"/>
                    <a:pt x="0" y="206"/>
                    <a:pt x="0" y="217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7"/>
                    <a:pt x="11" y="299"/>
                    <a:pt x="24" y="299"/>
                  </a:cubicBezTo>
                  <a:cubicBezTo>
                    <a:pt x="67" y="299"/>
                    <a:pt x="67" y="299"/>
                    <a:pt x="67" y="299"/>
                  </a:cubicBezTo>
                  <a:cubicBezTo>
                    <a:pt x="67" y="324"/>
                    <a:pt x="67" y="324"/>
                    <a:pt x="67" y="324"/>
                  </a:cubicBezTo>
                  <a:cubicBezTo>
                    <a:pt x="67" y="338"/>
                    <a:pt x="77" y="348"/>
                    <a:pt x="91" y="348"/>
                  </a:cubicBezTo>
                  <a:cubicBezTo>
                    <a:pt x="908" y="348"/>
                    <a:pt x="908" y="348"/>
                    <a:pt x="908" y="348"/>
                  </a:cubicBezTo>
                  <a:cubicBezTo>
                    <a:pt x="921" y="348"/>
                    <a:pt x="933" y="338"/>
                    <a:pt x="933" y="324"/>
                  </a:cubicBezTo>
                  <a:cubicBezTo>
                    <a:pt x="933" y="299"/>
                    <a:pt x="933" y="299"/>
                    <a:pt x="933" y="299"/>
                  </a:cubicBezTo>
                  <a:cubicBezTo>
                    <a:pt x="975" y="299"/>
                    <a:pt x="975" y="299"/>
                    <a:pt x="975" y="299"/>
                  </a:cubicBezTo>
                  <a:cubicBezTo>
                    <a:pt x="988" y="299"/>
                    <a:pt x="1000" y="287"/>
                    <a:pt x="1000" y="274"/>
                  </a:cubicBezTo>
                  <a:cubicBezTo>
                    <a:pt x="1000" y="217"/>
                    <a:pt x="1000" y="217"/>
                    <a:pt x="1000" y="217"/>
                  </a:cubicBezTo>
                  <a:cubicBezTo>
                    <a:pt x="1000" y="206"/>
                    <a:pt x="993" y="197"/>
                    <a:pt x="984" y="193"/>
                  </a:cubicBezTo>
                  <a:close/>
                  <a:moveTo>
                    <a:pt x="100" y="249"/>
                  </a:moveTo>
                  <a:lnTo>
                    <a:pt x="100" y="249"/>
                  </a:lnTo>
                  <a:cubicBezTo>
                    <a:pt x="500" y="100"/>
                    <a:pt x="500" y="100"/>
                    <a:pt x="500" y="100"/>
                  </a:cubicBezTo>
                  <a:cubicBezTo>
                    <a:pt x="900" y="249"/>
                    <a:pt x="900" y="249"/>
                    <a:pt x="900" y="249"/>
                  </a:cubicBezTo>
                  <a:lnTo>
                    <a:pt x="100" y="249"/>
                  </a:lnTo>
                  <a:close/>
                </a:path>
              </a:pathLst>
            </a:custGeom>
            <a:solidFill>
              <a:srgbClr val="015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ight Arrow 45">
              <a:extLst>
                <a:ext uri="{FF2B5EF4-FFF2-40B4-BE49-F238E27FC236}">
                  <a16:creationId xmlns:a16="http://schemas.microsoft.com/office/drawing/2014/main" id="{A32B1B4F-D52F-6FDA-D035-764609A49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1285875"/>
              <a:ext cx="381000" cy="228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7" tIns="60953" rIns="121907" bIns="60953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endParaRPr>
            </a:p>
          </p:txBody>
        </p:sp>
        <p:sp>
          <p:nvSpPr>
            <p:cNvPr id="20" name="Right Arrow 46">
              <a:extLst>
                <a:ext uri="{FF2B5EF4-FFF2-40B4-BE49-F238E27FC236}">
                  <a16:creationId xmlns:a16="http://schemas.microsoft.com/office/drawing/2014/main" id="{DC8FCAA5-DFAD-D13F-92BA-B1B50A72E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213" y="1285875"/>
              <a:ext cx="381000" cy="228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07" tIns="60953" rIns="121907" bIns="60953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3BA6F19-8997-C955-BCC8-222C2911C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3513" y="578935"/>
              <a:ext cx="3581400" cy="4682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7933C"/>
                </a:buClr>
                <a:buSzPct val="130000"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1200" cap="none" spc="-60" normalizeH="0" baseline="0" noProof="0" dirty="0">
                  <a:ln>
                    <a:noFill/>
                  </a:ln>
                  <a:solidFill>
                    <a:srgbClr val="10C25C"/>
                  </a:solidFill>
                  <a:effectLst/>
                  <a:uLnTx/>
                  <a:uFillTx/>
                  <a:latin typeface="Avenir Black" panose="02000503020000020003" pitchFamily="2" charset="0"/>
                  <a:ea typeface="Avenir Heavy" charset="0"/>
                  <a:cs typeface="Avenir Heavy" charset="0"/>
                </a:rPr>
                <a:t>1.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Your city or organization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buys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or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receives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points to incentivize targeted actions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2478D2-A728-85A7-B945-EAB9C8599DC0}"/>
              </a:ext>
            </a:extLst>
          </p:cNvPr>
          <p:cNvGrpSpPr>
            <a:grpSpLocks/>
          </p:cNvGrpSpPr>
          <p:nvPr/>
        </p:nvGrpSpPr>
        <p:grpSpPr bwMode="auto">
          <a:xfrm>
            <a:off x="7258452" y="1253068"/>
            <a:ext cx="4569884" cy="1887090"/>
            <a:chOff x="5397500" y="2742791"/>
            <a:chExt cx="3427413" cy="1415317"/>
          </a:xfrm>
        </p:grpSpPr>
        <p:pic>
          <p:nvPicPr>
            <p:cNvPr id="28" name="Picture 52" descr="compman2.png">
              <a:extLst>
                <a:ext uri="{FF2B5EF4-FFF2-40B4-BE49-F238E27FC236}">
                  <a16:creationId xmlns:a16="http://schemas.microsoft.com/office/drawing/2014/main" id="{EF58AB70-CE08-F14A-90BC-722A3334B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92"/>
            <a:stretch>
              <a:fillRect/>
            </a:stretch>
          </p:blipFill>
          <p:spPr bwMode="auto">
            <a:xfrm>
              <a:off x="6168183" y="3314547"/>
              <a:ext cx="2182094" cy="82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5" descr="jogging.png">
              <a:extLst>
                <a:ext uri="{FF2B5EF4-FFF2-40B4-BE49-F238E27FC236}">
                  <a16:creationId xmlns:a16="http://schemas.microsoft.com/office/drawing/2014/main" id="{55A4A0EC-28BF-11FE-6AE1-CBD1CFCA7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89"/>
            <a:stretch>
              <a:fillRect/>
            </a:stretch>
          </p:blipFill>
          <p:spPr bwMode="auto">
            <a:xfrm>
              <a:off x="6196850" y="3487825"/>
              <a:ext cx="407038" cy="670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F111F9D-F5FD-C744-64FD-ACE003FAE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0" y="2742791"/>
              <a:ext cx="3427413" cy="46820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7933C"/>
                </a:buClr>
                <a:buSzPct val="130000"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1200" cap="none" spc="-60" normalizeH="0" baseline="0" noProof="0" dirty="0">
                  <a:ln>
                    <a:noFill/>
                  </a:ln>
                  <a:solidFill>
                    <a:srgbClr val="10C25C"/>
                  </a:solidFill>
                  <a:effectLst/>
                  <a:uLnTx/>
                  <a:uFillTx/>
                  <a:latin typeface="Avenir Black" panose="02000503020000020003" pitchFamily="2" charset="0"/>
                  <a:ea typeface="Avenir Heavy" charset="0"/>
                  <a:cs typeface="Avenir Heavy" charset="0"/>
                </a:rPr>
                <a:t>2.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Citizens and members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earn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points </a:t>
              </a:r>
              <a:r>
                <a:rPr lang="en-US" altLang="en-US" b="1" spc="-6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venir Heavy" charset="0"/>
                  <a:ea typeface="Avenir Heavy" charset="0"/>
                  <a:cs typeface="Avenir Heavy" charset="0"/>
                </a:rPr>
                <a:t>as they complete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online and offline activities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4822EC8-3AA9-A238-D926-E763AECD8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732"/>
          <a:stretch>
            <a:fillRect/>
          </a:stretch>
        </p:blipFill>
        <p:spPr bwMode="auto">
          <a:xfrm>
            <a:off x="10631045" y="2149878"/>
            <a:ext cx="695442" cy="124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itle 10">
            <a:extLst>
              <a:ext uri="{FF2B5EF4-FFF2-40B4-BE49-F238E27FC236}">
                <a16:creationId xmlns:a16="http://schemas.microsoft.com/office/drawing/2014/main" id="{6B1FF1A2-3E46-0E7B-7675-C3473D257A93}"/>
              </a:ext>
            </a:extLst>
          </p:cNvPr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Incentivize</a:t>
            </a: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 action and engagement with PeoplePoints</a:t>
            </a:r>
            <a:r>
              <a:rPr kumimoji="0" lang="en-US" sz="2800" b="1" i="0" u="none" strike="noStrike" kern="1200" cap="none" spc="-150" normalizeH="0" baseline="3000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®</a:t>
            </a: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 Rewards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7562D12-5D11-A04B-BD5A-80C1AEDD2E7E}"/>
              </a:ext>
            </a:extLst>
          </p:cNvPr>
          <p:cNvGrpSpPr/>
          <p:nvPr/>
        </p:nvGrpSpPr>
        <p:grpSpPr>
          <a:xfrm>
            <a:off x="353870" y="3886377"/>
            <a:ext cx="4733093" cy="2245341"/>
            <a:chOff x="353870" y="3886377"/>
            <a:chExt cx="4733093" cy="224534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75A7CD3-AE79-06C3-762E-4238182F9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70" y="5507445"/>
              <a:ext cx="4733093" cy="6242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7933C"/>
                </a:buClr>
                <a:buSzPct val="130000"/>
                <a:buFontTx/>
                <a:buNone/>
                <a:tabLst/>
                <a:defRPr/>
              </a:pPr>
              <a:r>
                <a:rPr kumimoji="0" lang="en-US" altLang="en-US" sz="2000" b="1" i="0" u="none" strike="noStrike" kern="1200" cap="none" spc="-60" normalizeH="0" baseline="0" noProof="0" dirty="0">
                  <a:ln>
                    <a:noFill/>
                  </a:ln>
                  <a:solidFill>
                    <a:srgbClr val="10C25C"/>
                  </a:solidFill>
                  <a:effectLst/>
                  <a:uLnTx/>
                  <a:uFillTx/>
                  <a:latin typeface="Avenir Black" panose="02000503020000020003" pitchFamily="2" charset="0"/>
                  <a:ea typeface="Avenir Heavy" charset="0"/>
                  <a:cs typeface="Avenir Heavy" charset="0"/>
                </a:rPr>
                <a:t>4.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Businesses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reuse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points for incentives or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srgbClr val="1064B2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donate back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 </a:t>
              </a:r>
              <a:r>
                <a:rPr kumimoji="0" lang="en-US" altLang="en-US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Heavy" charset="0"/>
                  <a:ea typeface="Avenir Heavy" charset="0"/>
                  <a:cs typeface="Avenir Heavy" charset="0"/>
                </a:rPr>
                <a:t>to cities &amp; organizations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40EFB5C-4706-2AAD-3C63-C79319E89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996268" y="3886377"/>
              <a:ext cx="3384338" cy="152185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AC8764-EFE2-FEE9-E9A0-E306AA2777B3}"/>
              </a:ext>
            </a:extLst>
          </p:cNvPr>
          <p:cNvGrpSpPr/>
          <p:nvPr/>
        </p:nvGrpSpPr>
        <p:grpSpPr>
          <a:xfrm rot="16501187">
            <a:off x="10032790" y="3681247"/>
            <a:ext cx="1000419" cy="646683"/>
            <a:chOff x="4614163" y="4111886"/>
            <a:chExt cx="1594903" cy="1030962"/>
          </a:xfrm>
          <a:solidFill>
            <a:srgbClr val="FFCD26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0C27DB-DD6E-DFB9-3861-0DCA2C560ACA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4614163" y="4132642"/>
              <a:ext cx="437220" cy="807106"/>
            </a:xfrm>
            <a:custGeom>
              <a:avLst/>
              <a:gdLst>
                <a:gd name="T0" fmla="*/ 0 w 500"/>
                <a:gd name="T1" fmla="*/ 464 h 923"/>
                <a:gd name="T2" fmla="*/ 500 w 500"/>
                <a:gd name="T3" fmla="*/ 923 h 923"/>
                <a:gd name="T4" fmla="*/ 500 w 500"/>
                <a:gd name="T5" fmla="*/ 464 h 923"/>
                <a:gd name="T6" fmla="*/ 500 w 500"/>
                <a:gd name="T7" fmla="*/ 0 h 923"/>
                <a:gd name="T8" fmla="*/ 0 w 500"/>
                <a:gd name="T9" fmla="*/ 46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923">
                  <a:moveTo>
                    <a:pt x="0" y="464"/>
                  </a:moveTo>
                  <a:lnTo>
                    <a:pt x="500" y="923"/>
                  </a:lnTo>
                  <a:lnTo>
                    <a:pt x="500" y="464"/>
                  </a:lnTo>
                  <a:lnTo>
                    <a:pt x="500" y="0"/>
                  </a:lnTo>
                  <a:lnTo>
                    <a:pt x="0" y="4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CB39703-DC46-2B79-6D75-417E133E6465}"/>
                </a:ext>
              </a:extLst>
            </p:cNvPr>
            <p:cNvSpPr>
              <a:spLocks/>
            </p:cNvSpPr>
            <p:nvPr/>
          </p:nvSpPr>
          <p:spPr bwMode="auto">
            <a:xfrm rot="1744659">
              <a:off x="5101151" y="4111886"/>
              <a:ext cx="1107915" cy="1030962"/>
            </a:xfrm>
            <a:custGeom>
              <a:avLst/>
              <a:gdLst>
                <a:gd name="T0" fmla="*/ 196 w 306"/>
                <a:gd name="T1" fmla="*/ 0 h 285"/>
                <a:gd name="T2" fmla="*/ 0 w 306"/>
                <a:gd name="T3" fmla="*/ 175 h 285"/>
                <a:gd name="T4" fmla="*/ 0 w 306"/>
                <a:gd name="T5" fmla="*/ 231 h 285"/>
                <a:gd name="T6" fmla="*/ 0 w 306"/>
                <a:gd name="T7" fmla="*/ 285 h 285"/>
                <a:gd name="T8" fmla="*/ 306 w 306"/>
                <a:gd name="T9" fmla="*/ 9 h 285"/>
                <a:gd name="T10" fmla="*/ 255 w 306"/>
                <a:gd name="T11" fmla="*/ 65 h 285"/>
                <a:gd name="T12" fmla="*/ 196 w 306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285">
                  <a:moveTo>
                    <a:pt x="196" y="0"/>
                  </a:moveTo>
                  <a:cubicBezTo>
                    <a:pt x="177" y="95"/>
                    <a:pt x="98" y="167"/>
                    <a:pt x="0" y="175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156" y="277"/>
                    <a:pt x="283" y="160"/>
                    <a:pt x="306" y="9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MS PGothic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23578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1BB2B7-6566-6009-6845-A32F0FA541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01EF3E75-FB08-0670-A024-9D4611D1FC46}"/>
              </a:ext>
            </a:extLst>
          </p:cNvPr>
          <p:cNvSpPr txBox="1">
            <a:spLocks/>
          </p:cNvSpPr>
          <p:nvPr/>
        </p:nvSpPr>
        <p:spPr>
          <a:xfrm>
            <a:off x="353870" y="387890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PeopleMovers</a:t>
            </a:r>
            <a:r>
              <a:rPr lang="en-US" sz="2800" spc="-150" baseline="30000" dirty="0">
                <a:solidFill>
                  <a:srgbClr val="1064B2"/>
                </a:solidFill>
                <a:latin typeface="Avenir Black" panose="020B0803020203020204" pitchFamily="34" charset="0"/>
              </a:rPr>
              <a:t>®</a:t>
            </a:r>
            <a:r>
              <a:rPr 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 helps you build relationships for maximum impact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430EB1-3DE7-0F05-9A12-3E8B3FD60D9B}"/>
              </a:ext>
            </a:extLst>
          </p:cNvPr>
          <p:cNvGrpSpPr>
            <a:grpSpLocks/>
          </p:cNvGrpSpPr>
          <p:nvPr/>
        </p:nvGrpSpPr>
        <p:grpSpPr bwMode="auto">
          <a:xfrm>
            <a:off x="6591686" y="1265884"/>
            <a:ext cx="584200" cy="590549"/>
            <a:chOff x="4920399" y="1043634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B744E38-E78F-A5C8-A11C-FB878B25AC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20399" y="1043634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8B3EE065-2118-09E7-922D-222E7DEFC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627" y="1145520"/>
              <a:ext cx="256924" cy="224467"/>
            </a:xfrm>
            <a:custGeom>
              <a:avLst/>
              <a:gdLst>
                <a:gd name="T0" fmla="*/ 2147483646 w 1544"/>
                <a:gd name="T1" fmla="*/ 2147483646 h 1354"/>
                <a:gd name="T2" fmla="*/ 2147483646 w 1544"/>
                <a:gd name="T3" fmla="*/ 2147483646 h 1354"/>
                <a:gd name="T4" fmla="*/ 2147483646 w 1544"/>
                <a:gd name="T5" fmla="*/ 2147483646 h 1354"/>
                <a:gd name="T6" fmla="*/ 2147483646 w 1544"/>
                <a:gd name="T7" fmla="*/ 2147483646 h 1354"/>
                <a:gd name="T8" fmla="*/ 2147483646 w 1544"/>
                <a:gd name="T9" fmla="*/ 2147483646 h 1354"/>
                <a:gd name="T10" fmla="*/ 2147483646 w 1544"/>
                <a:gd name="T11" fmla="*/ 2147483646 h 1354"/>
                <a:gd name="T12" fmla="*/ 2147483646 w 1544"/>
                <a:gd name="T13" fmla="*/ 2147483646 h 1354"/>
                <a:gd name="T14" fmla="*/ 2147483646 w 1544"/>
                <a:gd name="T15" fmla="*/ 2147483646 h 1354"/>
                <a:gd name="T16" fmla="*/ 2147483646 w 1544"/>
                <a:gd name="T17" fmla="*/ 2147483646 h 1354"/>
                <a:gd name="T18" fmla="*/ 0 w 1544"/>
                <a:gd name="T19" fmla="*/ 2147483646 h 1354"/>
                <a:gd name="T20" fmla="*/ 0 w 1544"/>
                <a:gd name="T21" fmla="*/ 2147483646 h 1354"/>
                <a:gd name="T22" fmla="*/ 2147483646 w 1544"/>
                <a:gd name="T23" fmla="*/ 2147483646 h 1354"/>
                <a:gd name="T24" fmla="*/ 2147483646 w 1544"/>
                <a:gd name="T25" fmla="*/ 2147483646 h 1354"/>
                <a:gd name="T26" fmla="*/ 2147483646 w 1544"/>
                <a:gd name="T27" fmla="*/ 2147483646 h 1354"/>
                <a:gd name="T28" fmla="*/ 2147483646 w 1544"/>
                <a:gd name="T29" fmla="*/ 2147483646 h 1354"/>
                <a:gd name="T30" fmla="*/ 2147483646 w 1544"/>
                <a:gd name="T31" fmla="*/ 2147483646 h 1354"/>
                <a:gd name="T32" fmla="*/ 2147483646 w 1544"/>
                <a:gd name="T33" fmla="*/ 0 h 1354"/>
                <a:gd name="T34" fmla="*/ 2147483646 w 1544"/>
                <a:gd name="T35" fmla="*/ 0 h 1354"/>
                <a:gd name="T36" fmla="*/ 2147483646 w 1544"/>
                <a:gd name="T37" fmla="*/ 2147483646 h 1354"/>
                <a:gd name="T38" fmla="*/ 2147483646 w 1544"/>
                <a:gd name="T39" fmla="*/ 2147483646 h 1354"/>
                <a:gd name="T40" fmla="*/ 2147483646 w 1544"/>
                <a:gd name="T41" fmla="*/ 2147483646 h 1354"/>
                <a:gd name="T42" fmla="*/ 2147483646 w 1544"/>
                <a:gd name="T43" fmla="*/ 2147483646 h 1354"/>
                <a:gd name="T44" fmla="*/ 2147483646 w 1544"/>
                <a:gd name="T45" fmla="*/ 2147483646 h 1354"/>
                <a:gd name="T46" fmla="*/ 2147483646 w 1544"/>
                <a:gd name="T47" fmla="*/ 2147483646 h 1354"/>
                <a:gd name="T48" fmla="*/ 2147483646 w 1544"/>
                <a:gd name="T49" fmla="*/ 2147483646 h 1354"/>
                <a:gd name="T50" fmla="*/ 2147483646 w 1544"/>
                <a:gd name="T51" fmla="*/ 2147483646 h 1354"/>
                <a:gd name="T52" fmla="*/ 2147483646 w 1544"/>
                <a:gd name="T53" fmla="*/ 2147483646 h 1354"/>
                <a:gd name="T54" fmla="*/ 2147483646 w 1544"/>
                <a:gd name="T55" fmla="*/ 2147483646 h 1354"/>
                <a:gd name="T56" fmla="*/ 2147483646 w 1544"/>
                <a:gd name="T57" fmla="*/ 2147483646 h 1354"/>
                <a:gd name="T58" fmla="*/ 2147483646 w 1544"/>
                <a:gd name="T59" fmla="*/ 2147483646 h 1354"/>
                <a:gd name="T60" fmla="*/ 2147483646 w 1544"/>
                <a:gd name="T61" fmla="*/ 2147483646 h 1354"/>
                <a:gd name="T62" fmla="*/ 2147483646 w 1544"/>
                <a:gd name="T63" fmla="*/ 2147483646 h 1354"/>
                <a:gd name="T64" fmla="*/ 2147483646 w 1544"/>
                <a:gd name="T65" fmla="*/ 2147483646 h 1354"/>
                <a:gd name="T66" fmla="*/ 2147483646 w 1544"/>
                <a:gd name="T67" fmla="*/ 2147483646 h 1354"/>
                <a:gd name="T68" fmla="*/ 2147483646 w 1544"/>
                <a:gd name="T69" fmla="*/ 2147483646 h 1354"/>
                <a:gd name="T70" fmla="*/ 2147483646 w 1544"/>
                <a:gd name="T71" fmla="*/ 2147483646 h 1354"/>
                <a:gd name="T72" fmla="*/ 2147483646 w 1544"/>
                <a:gd name="T73" fmla="*/ 2147483646 h 1354"/>
                <a:gd name="T74" fmla="*/ 2147483646 w 1544"/>
                <a:gd name="T75" fmla="*/ 2147483646 h 1354"/>
                <a:gd name="T76" fmla="*/ 2147483646 w 1544"/>
                <a:gd name="T77" fmla="*/ 2147483646 h 1354"/>
                <a:gd name="T78" fmla="*/ 2147483646 w 1544"/>
                <a:gd name="T79" fmla="*/ 2147483646 h 1354"/>
                <a:gd name="T80" fmla="*/ 2147483646 w 1544"/>
                <a:gd name="T81" fmla="*/ 2147483646 h 1354"/>
                <a:gd name="T82" fmla="*/ 2147483646 w 1544"/>
                <a:gd name="T83" fmla="*/ 2147483646 h 1354"/>
                <a:gd name="T84" fmla="*/ 2147483646 w 1544"/>
                <a:gd name="T85" fmla="*/ 2147483646 h 1354"/>
                <a:gd name="T86" fmla="*/ 2147483646 w 1544"/>
                <a:gd name="T87" fmla="*/ 2147483646 h 1354"/>
                <a:gd name="T88" fmla="*/ 2147483646 w 1544"/>
                <a:gd name="T89" fmla="*/ 2147483646 h 1354"/>
                <a:gd name="T90" fmla="*/ 2147483646 w 1544"/>
                <a:gd name="T91" fmla="*/ 2147483646 h 1354"/>
                <a:gd name="T92" fmla="*/ 2147483646 w 1544"/>
                <a:gd name="T93" fmla="*/ 2147483646 h 1354"/>
                <a:gd name="T94" fmla="*/ 2147483646 w 1544"/>
                <a:gd name="T95" fmla="*/ 2147483646 h 1354"/>
                <a:gd name="T96" fmla="*/ 2147483646 w 1544"/>
                <a:gd name="T97" fmla="*/ 2147483646 h 1354"/>
                <a:gd name="T98" fmla="*/ 2147483646 w 1544"/>
                <a:gd name="T99" fmla="*/ 2147483646 h 1354"/>
                <a:gd name="T100" fmla="*/ 2147483646 w 1544"/>
                <a:gd name="T101" fmla="*/ 2147483646 h 1354"/>
                <a:gd name="T102" fmla="*/ 2147483646 w 1544"/>
                <a:gd name="T103" fmla="*/ 2147483646 h 1354"/>
                <a:gd name="T104" fmla="*/ 2147483646 w 1544"/>
                <a:gd name="T105" fmla="*/ 2147483646 h 1354"/>
                <a:gd name="T106" fmla="*/ 2147483646 w 1544"/>
                <a:gd name="T107" fmla="*/ 2147483646 h 1354"/>
                <a:gd name="T108" fmla="*/ 2147483646 w 1544"/>
                <a:gd name="T109" fmla="*/ 2147483646 h 1354"/>
                <a:gd name="T110" fmla="*/ 2147483646 w 1544"/>
                <a:gd name="T111" fmla="*/ 2147483646 h 13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544" h="1354">
                  <a:moveTo>
                    <a:pt x="1401" y="195"/>
                  </a:moveTo>
                  <a:lnTo>
                    <a:pt x="1401" y="195"/>
                  </a:lnTo>
                  <a:cubicBezTo>
                    <a:pt x="1440" y="195"/>
                    <a:pt x="1474" y="208"/>
                    <a:pt x="1504" y="238"/>
                  </a:cubicBezTo>
                  <a:cubicBezTo>
                    <a:pt x="1530" y="264"/>
                    <a:pt x="1543" y="299"/>
                    <a:pt x="1543" y="337"/>
                  </a:cubicBezTo>
                  <a:cubicBezTo>
                    <a:pt x="1543" y="1206"/>
                    <a:pt x="1543" y="1206"/>
                    <a:pt x="1543" y="1206"/>
                  </a:cubicBezTo>
                  <a:cubicBezTo>
                    <a:pt x="1543" y="1249"/>
                    <a:pt x="1530" y="1284"/>
                    <a:pt x="1504" y="1310"/>
                  </a:cubicBezTo>
                  <a:cubicBezTo>
                    <a:pt x="1474" y="1340"/>
                    <a:pt x="1440" y="1353"/>
                    <a:pt x="1401" y="1353"/>
                  </a:cubicBezTo>
                  <a:cubicBezTo>
                    <a:pt x="147" y="1353"/>
                    <a:pt x="147" y="1353"/>
                    <a:pt x="147" y="1353"/>
                  </a:cubicBezTo>
                  <a:cubicBezTo>
                    <a:pt x="104" y="1353"/>
                    <a:pt x="69" y="1340"/>
                    <a:pt x="44" y="1310"/>
                  </a:cubicBezTo>
                  <a:cubicBezTo>
                    <a:pt x="13" y="1284"/>
                    <a:pt x="0" y="1249"/>
                    <a:pt x="0" y="1206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299"/>
                    <a:pt x="13" y="264"/>
                    <a:pt x="44" y="238"/>
                  </a:cubicBezTo>
                  <a:cubicBezTo>
                    <a:pt x="69" y="208"/>
                    <a:pt x="104" y="195"/>
                    <a:pt x="147" y="195"/>
                  </a:cubicBezTo>
                  <a:cubicBezTo>
                    <a:pt x="484" y="195"/>
                    <a:pt x="484" y="195"/>
                    <a:pt x="484" y="195"/>
                  </a:cubicBezTo>
                  <a:cubicBezTo>
                    <a:pt x="484" y="147"/>
                    <a:pt x="484" y="147"/>
                    <a:pt x="484" y="147"/>
                  </a:cubicBezTo>
                  <a:cubicBezTo>
                    <a:pt x="484" y="104"/>
                    <a:pt x="497" y="74"/>
                    <a:pt x="528" y="43"/>
                  </a:cubicBezTo>
                  <a:cubicBezTo>
                    <a:pt x="554" y="13"/>
                    <a:pt x="588" y="0"/>
                    <a:pt x="627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60" y="0"/>
                    <a:pt x="990" y="13"/>
                    <a:pt x="1020" y="43"/>
                  </a:cubicBezTo>
                  <a:cubicBezTo>
                    <a:pt x="1051" y="74"/>
                    <a:pt x="1064" y="104"/>
                    <a:pt x="1064" y="147"/>
                  </a:cubicBezTo>
                  <a:cubicBezTo>
                    <a:pt x="1064" y="195"/>
                    <a:pt x="1064" y="195"/>
                    <a:pt x="1064" y="195"/>
                  </a:cubicBezTo>
                  <a:lnTo>
                    <a:pt x="1401" y="195"/>
                  </a:lnTo>
                  <a:close/>
                  <a:moveTo>
                    <a:pt x="147" y="359"/>
                  </a:moveTo>
                  <a:lnTo>
                    <a:pt x="147" y="359"/>
                  </a:lnTo>
                  <a:cubicBezTo>
                    <a:pt x="147" y="679"/>
                    <a:pt x="147" y="679"/>
                    <a:pt x="147" y="679"/>
                  </a:cubicBezTo>
                  <a:cubicBezTo>
                    <a:pt x="1401" y="679"/>
                    <a:pt x="1401" y="679"/>
                    <a:pt x="1401" y="679"/>
                  </a:cubicBezTo>
                  <a:cubicBezTo>
                    <a:pt x="1401" y="359"/>
                    <a:pt x="1401" y="359"/>
                    <a:pt x="1401" y="359"/>
                  </a:cubicBezTo>
                  <a:cubicBezTo>
                    <a:pt x="1401" y="355"/>
                    <a:pt x="1396" y="350"/>
                    <a:pt x="1396" y="346"/>
                  </a:cubicBezTo>
                  <a:cubicBezTo>
                    <a:pt x="1392" y="342"/>
                    <a:pt x="1388" y="337"/>
                    <a:pt x="138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60" y="337"/>
                    <a:pt x="156" y="342"/>
                    <a:pt x="152" y="346"/>
                  </a:cubicBezTo>
                  <a:cubicBezTo>
                    <a:pt x="147" y="350"/>
                    <a:pt x="147" y="355"/>
                    <a:pt x="147" y="359"/>
                  </a:cubicBezTo>
                  <a:close/>
                  <a:moveTo>
                    <a:pt x="1401" y="1189"/>
                  </a:moveTo>
                  <a:lnTo>
                    <a:pt x="1401" y="1189"/>
                  </a:lnTo>
                  <a:cubicBezTo>
                    <a:pt x="1401" y="821"/>
                    <a:pt x="1401" y="821"/>
                    <a:pt x="1401" y="821"/>
                  </a:cubicBezTo>
                  <a:cubicBezTo>
                    <a:pt x="964" y="821"/>
                    <a:pt x="964" y="821"/>
                    <a:pt x="964" y="821"/>
                  </a:cubicBezTo>
                  <a:cubicBezTo>
                    <a:pt x="964" y="930"/>
                    <a:pt x="964" y="930"/>
                    <a:pt x="964" y="930"/>
                  </a:cubicBezTo>
                  <a:cubicBezTo>
                    <a:pt x="964" y="942"/>
                    <a:pt x="964" y="947"/>
                    <a:pt x="955" y="955"/>
                  </a:cubicBezTo>
                  <a:cubicBezTo>
                    <a:pt x="947" y="964"/>
                    <a:pt x="938" y="968"/>
                    <a:pt x="930" y="968"/>
                  </a:cubicBezTo>
                  <a:cubicBezTo>
                    <a:pt x="614" y="968"/>
                    <a:pt x="614" y="968"/>
                    <a:pt x="614" y="968"/>
                  </a:cubicBezTo>
                  <a:cubicBezTo>
                    <a:pt x="605" y="968"/>
                    <a:pt x="597" y="964"/>
                    <a:pt x="592" y="955"/>
                  </a:cubicBezTo>
                  <a:cubicBezTo>
                    <a:pt x="584" y="947"/>
                    <a:pt x="580" y="942"/>
                    <a:pt x="580" y="930"/>
                  </a:cubicBezTo>
                  <a:cubicBezTo>
                    <a:pt x="580" y="821"/>
                    <a:pt x="580" y="821"/>
                    <a:pt x="580" y="821"/>
                  </a:cubicBezTo>
                  <a:cubicBezTo>
                    <a:pt x="147" y="821"/>
                    <a:pt x="147" y="821"/>
                    <a:pt x="147" y="821"/>
                  </a:cubicBezTo>
                  <a:cubicBezTo>
                    <a:pt x="147" y="1189"/>
                    <a:pt x="147" y="1189"/>
                    <a:pt x="147" y="1189"/>
                  </a:cubicBezTo>
                  <a:cubicBezTo>
                    <a:pt x="147" y="1193"/>
                    <a:pt x="147" y="1197"/>
                    <a:pt x="152" y="1202"/>
                  </a:cubicBezTo>
                  <a:cubicBezTo>
                    <a:pt x="156" y="1206"/>
                    <a:pt x="160" y="1206"/>
                    <a:pt x="165" y="1206"/>
                  </a:cubicBezTo>
                  <a:cubicBezTo>
                    <a:pt x="1383" y="1206"/>
                    <a:pt x="1383" y="1206"/>
                    <a:pt x="1383" y="1206"/>
                  </a:cubicBezTo>
                  <a:cubicBezTo>
                    <a:pt x="1388" y="1206"/>
                    <a:pt x="1392" y="1206"/>
                    <a:pt x="1396" y="1202"/>
                  </a:cubicBezTo>
                  <a:cubicBezTo>
                    <a:pt x="1396" y="1197"/>
                    <a:pt x="1401" y="1193"/>
                    <a:pt x="1401" y="1189"/>
                  </a:cubicBezTo>
                  <a:close/>
                  <a:moveTo>
                    <a:pt x="627" y="147"/>
                  </a:moveTo>
                  <a:lnTo>
                    <a:pt x="627" y="147"/>
                  </a:lnTo>
                  <a:cubicBezTo>
                    <a:pt x="627" y="195"/>
                    <a:pt x="627" y="195"/>
                    <a:pt x="627" y="195"/>
                  </a:cubicBezTo>
                  <a:cubicBezTo>
                    <a:pt x="917" y="195"/>
                    <a:pt x="917" y="195"/>
                    <a:pt x="917" y="195"/>
                  </a:cubicBezTo>
                  <a:cubicBezTo>
                    <a:pt x="917" y="147"/>
                    <a:pt x="917" y="147"/>
                    <a:pt x="917" y="147"/>
                  </a:cubicBezTo>
                  <a:lnTo>
                    <a:pt x="627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910900-C8DD-10D0-A168-C7FFED55AF2D}"/>
              </a:ext>
            </a:extLst>
          </p:cNvPr>
          <p:cNvGrpSpPr>
            <a:grpSpLocks/>
          </p:cNvGrpSpPr>
          <p:nvPr/>
        </p:nvGrpSpPr>
        <p:grpSpPr bwMode="auto">
          <a:xfrm>
            <a:off x="486140" y="5479357"/>
            <a:ext cx="582083" cy="592667"/>
            <a:chOff x="401250" y="4275109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9947F45-48CF-A0F1-8AEB-CBBC97B1B3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250" y="4275109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9C2EE17-4627-DE48-AA6D-47FB3475B4E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64" y="4391381"/>
              <a:ext cx="271334" cy="211614"/>
            </a:xfrm>
            <a:custGeom>
              <a:avLst/>
              <a:gdLst>
                <a:gd name="T0" fmla="*/ 2147483646 w 920"/>
                <a:gd name="T1" fmla="*/ 2147483646 h 718"/>
                <a:gd name="T2" fmla="*/ 2147483646 w 920"/>
                <a:gd name="T3" fmla="*/ 2147483646 h 718"/>
                <a:gd name="T4" fmla="*/ 2147483646 w 920"/>
                <a:gd name="T5" fmla="*/ 2147483646 h 718"/>
                <a:gd name="T6" fmla="*/ 2147483646 w 920"/>
                <a:gd name="T7" fmla="*/ 0 h 718"/>
                <a:gd name="T8" fmla="*/ 2147483646 w 920"/>
                <a:gd name="T9" fmla="*/ 0 h 718"/>
                <a:gd name="T10" fmla="*/ 2147483646 w 920"/>
                <a:gd name="T11" fmla="*/ 2147483646 h 718"/>
                <a:gd name="T12" fmla="*/ 2147483646 w 920"/>
                <a:gd name="T13" fmla="*/ 2147483646 h 718"/>
                <a:gd name="T14" fmla="*/ 2147483646 w 920"/>
                <a:gd name="T15" fmla="*/ 2147483646 h 718"/>
                <a:gd name="T16" fmla="*/ 2147483646 w 920"/>
                <a:gd name="T17" fmla="*/ 2147483646 h 718"/>
                <a:gd name="T18" fmla="*/ 2147483646 w 920"/>
                <a:gd name="T19" fmla="*/ 2147483646 h 718"/>
                <a:gd name="T20" fmla="*/ 2147483646 w 920"/>
                <a:gd name="T21" fmla="*/ 2147483646 h 718"/>
                <a:gd name="T22" fmla="*/ 2147483646 w 920"/>
                <a:gd name="T23" fmla="*/ 2147483646 h 718"/>
                <a:gd name="T24" fmla="*/ 2147483646 w 920"/>
                <a:gd name="T25" fmla="*/ 2147483646 h 718"/>
                <a:gd name="T26" fmla="*/ 2147483646 w 920"/>
                <a:gd name="T27" fmla="*/ 2147483646 h 718"/>
                <a:gd name="T28" fmla="*/ 2147483646 w 920"/>
                <a:gd name="T29" fmla="*/ 2147483646 h 718"/>
                <a:gd name="T30" fmla="*/ 2147483646 w 920"/>
                <a:gd name="T31" fmla="*/ 2147483646 h 718"/>
                <a:gd name="T32" fmla="*/ 2147483646 w 920"/>
                <a:gd name="T33" fmla="*/ 2147483646 h 718"/>
                <a:gd name="T34" fmla="*/ 2147483646 w 920"/>
                <a:gd name="T35" fmla="*/ 2147483646 h 718"/>
                <a:gd name="T36" fmla="*/ 2147483646 w 920"/>
                <a:gd name="T37" fmla="*/ 2147483646 h 718"/>
                <a:gd name="T38" fmla="*/ 2147483646 w 920"/>
                <a:gd name="T39" fmla="*/ 2147483646 h 718"/>
                <a:gd name="T40" fmla="*/ 2147483646 w 920"/>
                <a:gd name="T41" fmla="*/ 2147483646 h 718"/>
                <a:gd name="T42" fmla="*/ 2147483646 w 920"/>
                <a:gd name="T43" fmla="*/ 2147483646 h 718"/>
                <a:gd name="T44" fmla="*/ 2147483646 w 920"/>
                <a:gd name="T45" fmla="*/ 2147483646 h 718"/>
                <a:gd name="T46" fmla="*/ 2147483646 w 920"/>
                <a:gd name="T47" fmla="*/ 2147483646 h 718"/>
                <a:gd name="T48" fmla="*/ 2147483646 w 920"/>
                <a:gd name="T49" fmla="*/ 2147483646 h 718"/>
                <a:gd name="T50" fmla="*/ 2147483646 w 920"/>
                <a:gd name="T51" fmla="*/ 2147483646 h 718"/>
                <a:gd name="T52" fmla="*/ 2147483646 w 920"/>
                <a:gd name="T53" fmla="*/ 2147483646 h 718"/>
                <a:gd name="T54" fmla="*/ 2147483646 w 920"/>
                <a:gd name="T55" fmla="*/ 2147483646 h 718"/>
                <a:gd name="T56" fmla="*/ 2147483646 w 920"/>
                <a:gd name="T57" fmla="*/ 2147483646 h 718"/>
                <a:gd name="T58" fmla="*/ 2147483646 w 920"/>
                <a:gd name="T59" fmla="*/ 2147483646 h 718"/>
                <a:gd name="T60" fmla="*/ 2147483646 w 920"/>
                <a:gd name="T61" fmla="*/ 2147483646 h 718"/>
                <a:gd name="T62" fmla="*/ 2147483646 w 920"/>
                <a:gd name="T63" fmla="*/ 2147483646 h 718"/>
                <a:gd name="T64" fmla="*/ 2147483646 w 920"/>
                <a:gd name="T65" fmla="*/ 2147483646 h 718"/>
                <a:gd name="T66" fmla="*/ 2147483646 w 920"/>
                <a:gd name="T67" fmla="*/ 2147483646 h 718"/>
                <a:gd name="T68" fmla="*/ 2147483646 w 920"/>
                <a:gd name="T69" fmla="*/ 2147483646 h 718"/>
                <a:gd name="T70" fmla="*/ 2147483646 w 920"/>
                <a:gd name="T71" fmla="*/ 2147483646 h 718"/>
                <a:gd name="T72" fmla="*/ 2147483646 w 920"/>
                <a:gd name="T73" fmla="*/ 2147483646 h 718"/>
                <a:gd name="T74" fmla="*/ 2147483646 w 920"/>
                <a:gd name="T75" fmla="*/ 2147483646 h 718"/>
                <a:gd name="T76" fmla="*/ 2147483646 w 920"/>
                <a:gd name="T77" fmla="*/ 2147483646 h 718"/>
                <a:gd name="T78" fmla="*/ 2147483646 w 920"/>
                <a:gd name="T79" fmla="*/ 2147483646 h 71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20" h="718">
                  <a:moveTo>
                    <a:pt x="902" y="246"/>
                  </a:moveTo>
                  <a:lnTo>
                    <a:pt x="902" y="246"/>
                  </a:lnTo>
                  <a:cubicBezTo>
                    <a:pt x="774" y="22"/>
                    <a:pt x="774" y="22"/>
                    <a:pt x="774" y="22"/>
                  </a:cubicBezTo>
                  <a:cubicBezTo>
                    <a:pt x="766" y="9"/>
                    <a:pt x="751" y="0"/>
                    <a:pt x="73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69" y="0"/>
                    <a:pt x="153" y="9"/>
                    <a:pt x="145" y="22"/>
                  </a:cubicBezTo>
                  <a:cubicBezTo>
                    <a:pt x="17" y="246"/>
                    <a:pt x="17" y="246"/>
                    <a:pt x="17" y="246"/>
                  </a:cubicBezTo>
                  <a:cubicBezTo>
                    <a:pt x="0" y="277"/>
                    <a:pt x="21" y="313"/>
                    <a:pt x="56" y="313"/>
                  </a:cubicBezTo>
                  <a:cubicBezTo>
                    <a:pt x="101" y="313"/>
                    <a:pt x="101" y="313"/>
                    <a:pt x="101" y="313"/>
                  </a:cubicBezTo>
                  <a:cubicBezTo>
                    <a:pt x="101" y="668"/>
                    <a:pt x="101" y="668"/>
                    <a:pt x="101" y="668"/>
                  </a:cubicBezTo>
                  <a:cubicBezTo>
                    <a:pt x="101" y="695"/>
                    <a:pt x="121" y="717"/>
                    <a:pt x="146" y="717"/>
                  </a:cubicBezTo>
                  <a:cubicBezTo>
                    <a:pt x="505" y="717"/>
                    <a:pt x="505" y="717"/>
                    <a:pt x="505" y="717"/>
                  </a:cubicBezTo>
                  <a:cubicBezTo>
                    <a:pt x="529" y="717"/>
                    <a:pt x="550" y="695"/>
                    <a:pt x="550" y="668"/>
                  </a:cubicBezTo>
                  <a:cubicBezTo>
                    <a:pt x="550" y="313"/>
                    <a:pt x="550" y="313"/>
                    <a:pt x="550" y="313"/>
                  </a:cubicBezTo>
                  <a:cubicBezTo>
                    <a:pt x="751" y="313"/>
                    <a:pt x="751" y="313"/>
                    <a:pt x="751" y="313"/>
                  </a:cubicBezTo>
                  <a:cubicBezTo>
                    <a:pt x="751" y="695"/>
                    <a:pt x="751" y="695"/>
                    <a:pt x="751" y="695"/>
                  </a:cubicBezTo>
                  <a:cubicBezTo>
                    <a:pt x="751" y="707"/>
                    <a:pt x="761" y="717"/>
                    <a:pt x="774" y="717"/>
                  </a:cubicBezTo>
                  <a:cubicBezTo>
                    <a:pt x="796" y="717"/>
                    <a:pt x="796" y="717"/>
                    <a:pt x="796" y="717"/>
                  </a:cubicBezTo>
                  <a:cubicBezTo>
                    <a:pt x="808" y="717"/>
                    <a:pt x="819" y="707"/>
                    <a:pt x="819" y="695"/>
                  </a:cubicBezTo>
                  <a:cubicBezTo>
                    <a:pt x="819" y="313"/>
                    <a:pt x="819" y="313"/>
                    <a:pt x="819" y="313"/>
                  </a:cubicBezTo>
                  <a:cubicBezTo>
                    <a:pt x="863" y="313"/>
                    <a:pt x="863" y="313"/>
                    <a:pt x="863" y="313"/>
                  </a:cubicBezTo>
                  <a:cubicBezTo>
                    <a:pt x="898" y="313"/>
                    <a:pt x="919" y="277"/>
                    <a:pt x="902" y="246"/>
                  </a:cubicBezTo>
                  <a:close/>
                  <a:moveTo>
                    <a:pt x="482" y="650"/>
                  </a:moveTo>
                  <a:lnTo>
                    <a:pt x="482" y="650"/>
                  </a:lnTo>
                  <a:cubicBezTo>
                    <a:pt x="169" y="650"/>
                    <a:pt x="169" y="650"/>
                    <a:pt x="169" y="650"/>
                  </a:cubicBezTo>
                  <a:cubicBezTo>
                    <a:pt x="169" y="516"/>
                    <a:pt x="169" y="516"/>
                    <a:pt x="169" y="516"/>
                  </a:cubicBezTo>
                  <a:cubicBezTo>
                    <a:pt x="482" y="516"/>
                    <a:pt x="482" y="516"/>
                    <a:pt x="482" y="516"/>
                  </a:cubicBezTo>
                  <a:lnTo>
                    <a:pt x="482" y="650"/>
                  </a:lnTo>
                  <a:close/>
                  <a:moveTo>
                    <a:pt x="482" y="449"/>
                  </a:moveTo>
                  <a:lnTo>
                    <a:pt x="482" y="449"/>
                  </a:lnTo>
                  <a:cubicBezTo>
                    <a:pt x="169" y="449"/>
                    <a:pt x="169" y="449"/>
                    <a:pt x="169" y="449"/>
                  </a:cubicBezTo>
                  <a:cubicBezTo>
                    <a:pt x="169" y="313"/>
                    <a:pt x="169" y="313"/>
                    <a:pt x="169" y="313"/>
                  </a:cubicBezTo>
                  <a:cubicBezTo>
                    <a:pt x="482" y="313"/>
                    <a:pt x="482" y="313"/>
                    <a:pt x="482" y="313"/>
                  </a:cubicBezTo>
                  <a:lnTo>
                    <a:pt x="482" y="449"/>
                  </a:lnTo>
                  <a:close/>
                  <a:moveTo>
                    <a:pt x="95" y="246"/>
                  </a:moveTo>
                  <a:lnTo>
                    <a:pt x="95" y="246"/>
                  </a:lnTo>
                  <a:cubicBezTo>
                    <a:pt x="197" y="67"/>
                    <a:pt x="197" y="67"/>
                    <a:pt x="197" y="67"/>
                  </a:cubicBezTo>
                  <a:cubicBezTo>
                    <a:pt x="722" y="67"/>
                    <a:pt x="722" y="67"/>
                    <a:pt x="722" y="67"/>
                  </a:cubicBezTo>
                  <a:cubicBezTo>
                    <a:pt x="824" y="246"/>
                    <a:pt x="824" y="246"/>
                    <a:pt x="824" y="246"/>
                  </a:cubicBezTo>
                  <a:lnTo>
                    <a:pt x="95" y="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4A5BD2-F1AB-7BD7-5472-59B8EC4816AA}"/>
              </a:ext>
            </a:extLst>
          </p:cNvPr>
          <p:cNvGrpSpPr>
            <a:grpSpLocks/>
          </p:cNvGrpSpPr>
          <p:nvPr/>
        </p:nvGrpSpPr>
        <p:grpSpPr bwMode="auto">
          <a:xfrm>
            <a:off x="6591686" y="4635814"/>
            <a:ext cx="584200" cy="592667"/>
            <a:chOff x="4920399" y="3300158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AA51290-F45C-6DB3-699F-E5529D24A8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20399" y="3300158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AA8F202B-573B-3CA4-70B5-9AB96DD7CC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01021" y="3401380"/>
              <a:ext cx="281594" cy="231900"/>
            </a:xfrm>
            <a:custGeom>
              <a:avLst/>
              <a:gdLst>
                <a:gd name="T0" fmla="*/ 2147483646 w 1201"/>
                <a:gd name="T1" fmla="*/ 2147483646 h 987"/>
                <a:gd name="T2" fmla="*/ 2147483646 w 1201"/>
                <a:gd name="T3" fmla="*/ 2147483646 h 987"/>
                <a:gd name="T4" fmla="*/ 2147483646 w 1201"/>
                <a:gd name="T5" fmla="*/ 2147483646 h 987"/>
                <a:gd name="T6" fmla="*/ 2147483646 w 1201"/>
                <a:gd name="T7" fmla="*/ 2147483646 h 987"/>
                <a:gd name="T8" fmla="*/ 2147483646 w 1201"/>
                <a:gd name="T9" fmla="*/ 2147483646 h 987"/>
                <a:gd name="T10" fmla="*/ 2147483646 w 1201"/>
                <a:gd name="T11" fmla="*/ 2147483646 h 987"/>
                <a:gd name="T12" fmla="*/ 2147483646 w 1201"/>
                <a:gd name="T13" fmla="*/ 2147483646 h 987"/>
                <a:gd name="T14" fmla="*/ 2147483646 w 1201"/>
                <a:gd name="T15" fmla="*/ 2147483646 h 987"/>
                <a:gd name="T16" fmla="*/ 2147483646 w 1201"/>
                <a:gd name="T17" fmla="*/ 2147483646 h 987"/>
                <a:gd name="T18" fmla="*/ 2147483646 w 1201"/>
                <a:gd name="T19" fmla="*/ 2147483646 h 987"/>
                <a:gd name="T20" fmla="*/ 2147483646 w 1201"/>
                <a:gd name="T21" fmla="*/ 2147483646 h 987"/>
                <a:gd name="T22" fmla="*/ 2147483646 w 1201"/>
                <a:gd name="T23" fmla="*/ 2147483646 h 987"/>
                <a:gd name="T24" fmla="*/ 2147483646 w 1201"/>
                <a:gd name="T25" fmla="*/ 2147483646 h 987"/>
                <a:gd name="T26" fmla="*/ 2147483646 w 1201"/>
                <a:gd name="T27" fmla="*/ 2147483646 h 987"/>
                <a:gd name="T28" fmla="*/ 2147483646 w 1201"/>
                <a:gd name="T29" fmla="*/ 2147483646 h 987"/>
                <a:gd name="T30" fmla="*/ 2147483646 w 1201"/>
                <a:gd name="T31" fmla="*/ 2147483646 h 987"/>
                <a:gd name="T32" fmla="*/ 0 w 1201"/>
                <a:gd name="T33" fmla="*/ 2147483646 h 987"/>
                <a:gd name="T34" fmla="*/ 2147483646 w 1201"/>
                <a:gd name="T35" fmla="*/ 2147483646 h 987"/>
                <a:gd name="T36" fmla="*/ 2147483646 w 1201"/>
                <a:gd name="T37" fmla="*/ 2147483646 h 987"/>
                <a:gd name="T38" fmla="*/ 2147483646 w 1201"/>
                <a:gd name="T39" fmla="*/ 2147483646 h 987"/>
                <a:gd name="T40" fmla="*/ 2147483646 w 1201"/>
                <a:gd name="T41" fmla="*/ 2147483646 h 987"/>
                <a:gd name="T42" fmla="*/ 2147483646 w 1201"/>
                <a:gd name="T43" fmla="*/ 2147483646 h 987"/>
                <a:gd name="T44" fmla="*/ 2147483646 w 1201"/>
                <a:gd name="T45" fmla="*/ 2147483646 h 987"/>
                <a:gd name="T46" fmla="*/ 2147483646 w 1201"/>
                <a:gd name="T47" fmla="*/ 2147483646 h 987"/>
                <a:gd name="T48" fmla="*/ 2147483646 w 1201"/>
                <a:gd name="T49" fmla="*/ 2147483646 h 987"/>
                <a:gd name="T50" fmla="*/ 2147483646 w 1201"/>
                <a:gd name="T51" fmla="*/ 2147483646 h 987"/>
                <a:gd name="T52" fmla="*/ 2147483646 w 1201"/>
                <a:gd name="T53" fmla="*/ 2147483646 h 987"/>
                <a:gd name="T54" fmla="*/ 2147483646 w 1201"/>
                <a:gd name="T55" fmla="*/ 2147483646 h 987"/>
                <a:gd name="T56" fmla="*/ 2147483646 w 1201"/>
                <a:gd name="T57" fmla="*/ 2147483646 h 987"/>
                <a:gd name="T58" fmla="*/ 2147483646 w 1201"/>
                <a:gd name="T59" fmla="*/ 2147483646 h 987"/>
                <a:gd name="T60" fmla="*/ 2147483646 w 1201"/>
                <a:gd name="T61" fmla="*/ 2147483646 h 987"/>
                <a:gd name="T62" fmla="*/ 2147483646 w 1201"/>
                <a:gd name="T63" fmla="*/ 2147483646 h 987"/>
                <a:gd name="T64" fmla="*/ 2147483646 w 1201"/>
                <a:gd name="T65" fmla="*/ 2147483646 h 987"/>
                <a:gd name="T66" fmla="*/ 2147483646 w 1201"/>
                <a:gd name="T67" fmla="*/ 2147483646 h 987"/>
                <a:gd name="T68" fmla="*/ 2147483646 w 1201"/>
                <a:gd name="T69" fmla="*/ 2147483646 h 987"/>
                <a:gd name="T70" fmla="*/ 2147483646 w 1201"/>
                <a:gd name="T71" fmla="*/ 2147483646 h 987"/>
                <a:gd name="T72" fmla="*/ 2147483646 w 1201"/>
                <a:gd name="T73" fmla="*/ 2147483646 h 987"/>
                <a:gd name="T74" fmla="*/ 2147483646 w 1201"/>
                <a:gd name="T75" fmla="*/ 2147483646 h 987"/>
                <a:gd name="T76" fmla="*/ 2147483646 w 1201"/>
                <a:gd name="T77" fmla="*/ 2147483646 h 987"/>
                <a:gd name="T78" fmla="*/ 2147483646 w 1201"/>
                <a:gd name="T79" fmla="*/ 2147483646 h 98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1" h="987">
                  <a:moveTo>
                    <a:pt x="560" y="489"/>
                  </a:moveTo>
                  <a:lnTo>
                    <a:pt x="560" y="489"/>
                  </a:lnTo>
                  <a:cubicBezTo>
                    <a:pt x="571" y="502"/>
                    <a:pt x="586" y="506"/>
                    <a:pt x="600" y="506"/>
                  </a:cubicBezTo>
                  <a:cubicBezTo>
                    <a:pt x="613" y="506"/>
                    <a:pt x="628" y="502"/>
                    <a:pt x="640" y="489"/>
                  </a:cubicBezTo>
                  <a:cubicBezTo>
                    <a:pt x="824" y="298"/>
                    <a:pt x="824" y="298"/>
                    <a:pt x="824" y="298"/>
                  </a:cubicBezTo>
                  <a:cubicBezTo>
                    <a:pt x="881" y="240"/>
                    <a:pt x="893" y="129"/>
                    <a:pt x="814" y="62"/>
                  </a:cubicBezTo>
                  <a:cubicBezTo>
                    <a:pt x="742" y="0"/>
                    <a:pt x="646" y="28"/>
                    <a:pt x="600" y="76"/>
                  </a:cubicBezTo>
                  <a:cubicBezTo>
                    <a:pt x="553" y="28"/>
                    <a:pt x="458" y="0"/>
                    <a:pt x="386" y="62"/>
                  </a:cubicBezTo>
                  <a:cubicBezTo>
                    <a:pt x="307" y="129"/>
                    <a:pt x="318" y="240"/>
                    <a:pt x="374" y="298"/>
                  </a:cubicBezTo>
                  <a:lnTo>
                    <a:pt x="560" y="489"/>
                  </a:lnTo>
                  <a:close/>
                  <a:moveTo>
                    <a:pt x="443" y="130"/>
                  </a:moveTo>
                  <a:lnTo>
                    <a:pt x="443" y="130"/>
                  </a:lnTo>
                  <a:cubicBezTo>
                    <a:pt x="469" y="108"/>
                    <a:pt x="511" y="114"/>
                    <a:pt x="535" y="140"/>
                  </a:cubicBezTo>
                  <a:cubicBezTo>
                    <a:pt x="600" y="206"/>
                    <a:pt x="600" y="206"/>
                    <a:pt x="600" y="206"/>
                  </a:cubicBezTo>
                  <a:cubicBezTo>
                    <a:pt x="664" y="139"/>
                    <a:pt x="664" y="139"/>
                    <a:pt x="664" y="139"/>
                  </a:cubicBezTo>
                  <a:cubicBezTo>
                    <a:pt x="689" y="114"/>
                    <a:pt x="730" y="108"/>
                    <a:pt x="756" y="130"/>
                  </a:cubicBezTo>
                  <a:cubicBezTo>
                    <a:pt x="792" y="160"/>
                    <a:pt x="786" y="210"/>
                    <a:pt x="761" y="235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438" y="235"/>
                    <a:pt x="438" y="235"/>
                    <a:pt x="438" y="235"/>
                  </a:cubicBezTo>
                  <a:cubicBezTo>
                    <a:pt x="414" y="210"/>
                    <a:pt x="408" y="160"/>
                    <a:pt x="443" y="130"/>
                  </a:cubicBezTo>
                  <a:close/>
                  <a:moveTo>
                    <a:pt x="1074" y="207"/>
                  </a:moveTo>
                  <a:lnTo>
                    <a:pt x="1074" y="207"/>
                  </a:lnTo>
                  <a:cubicBezTo>
                    <a:pt x="995" y="201"/>
                    <a:pt x="930" y="264"/>
                    <a:pt x="930" y="342"/>
                  </a:cubicBezTo>
                  <a:cubicBezTo>
                    <a:pt x="930" y="342"/>
                    <a:pt x="930" y="415"/>
                    <a:pt x="929" y="484"/>
                  </a:cubicBezTo>
                  <a:cubicBezTo>
                    <a:pt x="874" y="447"/>
                    <a:pt x="793" y="454"/>
                    <a:pt x="748" y="514"/>
                  </a:cubicBezTo>
                  <a:cubicBezTo>
                    <a:pt x="613" y="688"/>
                    <a:pt x="613" y="688"/>
                    <a:pt x="613" y="688"/>
                  </a:cubicBezTo>
                  <a:cubicBezTo>
                    <a:pt x="608" y="696"/>
                    <a:pt x="604" y="703"/>
                    <a:pt x="600" y="710"/>
                  </a:cubicBezTo>
                  <a:cubicBezTo>
                    <a:pt x="595" y="703"/>
                    <a:pt x="592" y="696"/>
                    <a:pt x="586" y="688"/>
                  </a:cubicBezTo>
                  <a:cubicBezTo>
                    <a:pt x="451" y="514"/>
                    <a:pt x="451" y="514"/>
                    <a:pt x="451" y="514"/>
                  </a:cubicBezTo>
                  <a:cubicBezTo>
                    <a:pt x="406" y="454"/>
                    <a:pt x="325" y="447"/>
                    <a:pt x="270" y="484"/>
                  </a:cubicBezTo>
                  <a:cubicBezTo>
                    <a:pt x="270" y="415"/>
                    <a:pt x="270" y="342"/>
                    <a:pt x="270" y="342"/>
                  </a:cubicBezTo>
                  <a:cubicBezTo>
                    <a:pt x="270" y="264"/>
                    <a:pt x="204" y="201"/>
                    <a:pt x="126" y="207"/>
                  </a:cubicBezTo>
                  <a:cubicBezTo>
                    <a:pt x="54" y="212"/>
                    <a:pt x="0" y="274"/>
                    <a:pt x="0" y="346"/>
                  </a:cubicBezTo>
                  <a:cubicBezTo>
                    <a:pt x="0" y="705"/>
                    <a:pt x="0" y="705"/>
                    <a:pt x="0" y="705"/>
                  </a:cubicBezTo>
                  <a:cubicBezTo>
                    <a:pt x="0" y="752"/>
                    <a:pt x="16" y="799"/>
                    <a:pt x="46" y="836"/>
                  </a:cubicBezTo>
                  <a:cubicBezTo>
                    <a:pt x="156" y="975"/>
                    <a:pt x="156" y="975"/>
                    <a:pt x="156" y="975"/>
                  </a:cubicBezTo>
                  <a:cubicBezTo>
                    <a:pt x="161" y="982"/>
                    <a:pt x="170" y="986"/>
                    <a:pt x="179" y="986"/>
                  </a:cubicBezTo>
                  <a:cubicBezTo>
                    <a:pt x="210" y="986"/>
                    <a:pt x="210" y="986"/>
                    <a:pt x="210" y="986"/>
                  </a:cubicBezTo>
                  <a:cubicBezTo>
                    <a:pt x="226" y="986"/>
                    <a:pt x="240" y="973"/>
                    <a:pt x="240" y="956"/>
                  </a:cubicBezTo>
                  <a:cubicBezTo>
                    <a:pt x="240" y="943"/>
                    <a:pt x="235" y="928"/>
                    <a:pt x="226" y="918"/>
                  </a:cubicBezTo>
                  <a:cubicBezTo>
                    <a:pt x="116" y="780"/>
                    <a:pt x="116" y="780"/>
                    <a:pt x="116" y="780"/>
                  </a:cubicBezTo>
                  <a:cubicBezTo>
                    <a:pt x="98" y="759"/>
                    <a:pt x="90" y="733"/>
                    <a:pt x="90" y="705"/>
                  </a:cubicBezTo>
                  <a:cubicBezTo>
                    <a:pt x="90" y="343"/>
                    <a:pt x="90" y="343"/>
                    <a:pt x="90" y="343"/>
                  </a:cubicBezTo>
                  <a:cubicBezTo>
                    <a:pt x="90" y="321"/>
                    <a:pt x="104" y="301"/>
                    <a:pt x="126" y="297"/>
                  </a:cubicBezTo>
                  <a:cubicBezTo>
                    <a:pt x="155" y="291"/>
                    <a:pt x="180" y="314"/>
                    <a:pt x="180" y="342"/>
                  </a:cubicBezTo>
                  <a:cubicBezTo>
                    <a:pt x="180" y="342"/>
                    <a:pt x="180" y="531"/>
                    <a:pt x="180" y="590"/>
                  </a:cubicBezTo>
                  <a:cubicBezTo>
                    <a:pt x="180" y="604"/>
                    <a:pt x="186" y="618"/>
                    <a:pt x="194" y="628"/>
                  </a:cubicBezTo>
                  <a:cubicBezTo>
                    <a:pt x="338" y="802"/>
                    <a:pt x="338" y="802"/>
                    <a:pt x="338" y="802"/>
                  </a:cubicBezTo>
                  <a:cubicBezTo>
                    <a:pt x="372" y="842"/>
                    <a:pt x="436" y="796"/>
                    <a:pt x="402" y="750"/>
                  </a:cubicBezTo>
                  <a:cubicBezTo>
                    <a:pt x="308" y="624"/>
                    <a:pt x="308" y="624"/>
                    <a:pt x="308" y="624"/>
                  </a:cubicBezTo>
                  <a:cubicBezTo>
                    <a:pt x="294" y="604"/>
                    <a:pt x="298" y="576"/>
                    <a:pt x="317" y="560"/>
                  </a:cubicBezTo>
                  <a:cubicBezTo>
                    <a:pt x="337" y="544"/>
                    <a:pt x="366" y="549"/>
                    <a:pt x="380" y="568"/>
                  </a:cubicBezTo>
                  <a:cubicBezTo>
                    <a:pt x="515" y="744"/>
                    <a:pt x="515" y="744"/>
                    <a:pt x="515" y="744"/>
                  </a:cubicBezTo>
                  <a:cubicBezTo>
                    <a:pt x="530" y="764"/>
                    <a:pt x="540" y="790"/>
                    <a:pt x="540" y="817"/>
                  </a:cubicBezTo>
                  <a:cubicBezTo>
                    <a:pt x="540" y="956"/>
                    <a:pt x="540" y="956"/>
                    <a:pt x="540" y="956"/>
                  </a:cubicBezTo>
                  <a:cubicBezTo>
                    <a:pt x="540" y="973"/>
                    <a:pt x="553" y="986"/>
                    <a:pt x="570" y="986"/>
                  </a:cubicBezTo>
                  <a:cubicBezTo>
                    <a:pt x="630" y="986"/>
                    <a:pt x="630" y="986"/>
                    <a:pt x="630" y="986"/>
                  </a:cubicBezTo>
                  <a:cubicBezTo>
                    <a:pt x="647" y="986"/>
                    <a:pt x="660" y="973"/>
                    <a:pt x="660" y="956"/>
                  </a:cubicBezTo>
                  <a:cubicBezTo>
                    <a:pt x="660" y="817"/>
                    <a:pt x="660" y="817"/>
                    <a:pt x="660" y="817"/>
                  </a:cubicBezTo>
                  <a:cubicBezTo>
                    <a:pt x="660" y="790"/>
                    <a:pt x="668" y="765"/>
                    <a:pt x="685" y="744"/>
                  </a:cubicBezTo>
                  <a:cubicBezTo>
                    <a:pt x="820" y="570"/>
                    <a:pt x="820" y="570"/>
                    <a:pt x="820" y="570"/>
                  </a:cubicBezTo>
                  <a:cubicBezTo>
                    <a:pt x="834" y="550"/>
                    <a:pt x="862" y="546"/>
                    <a:pt x="882" y="561"/>
                  </a:cubicBezTo>
                  <a:cubicBezTo>
                    <a:pt x="902" y="576"/>
                    <a:pt x="906" y="604"/>
                    <a:pt x="890" y="624"/>
                  </a:cubicBezTo>
                  <a:cubicBezTo>
                    <a:pt x="798" y="750"/>
                    <a:pt x="798" y="750"/>
                    <a:pt x="798" y="750"/>
                  </a:cubicBezTo>
                  <a:cubicBezTo>
                    <a:pt x="763" y="796"/>
                    <a:pt x="828" y="842"/>
                    <a:pt x="862" y="802"/>
                  </a:cubicBezTo>
                  <a:cubicBezTo>
                    <a:pt x="1004" y="628"/>
                    <a:pt x="1004" y="628"/>
                    <a:pt x="1004" y="628"/>
                  </a:cubicBezTo>
                  <a:cubicBezTo>
                    <a:pt x="1014" y="618"/>
                    <a:pt x="1019" y="604"/>
                    <a:pt x="1020" y="590"/>
                  </a:cubicBezTo>
                  <a:cubicBezTo>
                    <a:pt x="1019" y="531"/>
                    <a:pt x="1020" y="342"/>
                    <a:pt x="1020" y="342"/>
                  </a:cubicBezTo>
                  <a:cubicBezTo>
                    <a:pt x="1020" y="314"/>
                    <a:pt x="1045" y="291"/>
                    <a:pt x="1074" y="297"/>
                  </a:cubicBezTo>
                  <a:cubicBezTo>
                    <a:pt x="1094" y="302"/>
                    <a:pt x="1110" y="321"/>
                    <a:pt x="1110" y="343"/>
                  </a:cubicBezTo>
                  <a:cubicBezTo>
                    <a:pt x="1110" y="705"/>
                    <a:pt x="1110" y="705"/>
                    <a:pt x="1110" y="705"/>
                  </a:cubicBezTo>
                  <a:cubicBezTo>
                    <a:pt x="1110" y="733"/>
                    <a:pt x="1100" y="759"/>
                    <a:pt x="1084" y="780"/>
                  </a:cubicBezTo>
                  <a:cubicBezTo>
                    <a:pt x="973" y="918"/>
                    <a:pt x="973" y="918"/>
                    <a:pt x="973" y="918"/>
                  </a:cubicBezTo>
                  <a:cubicBezTo>
                    <a:pt x="965" y="928"/>
                    <a:pt x="960" y="942"/>
                    <a:pt x="960" y="956"/>
                  </a:cubicBezTo>
                  <a:cubicBezTo>
                    <a:pt x="960" y="973"/>
                    <a:pt x="973" y="986"/>
                    <a:pt x="990" y="986"/>
                  </a:cubicBezTo>
                  <a:cubicBezTo>
                    <a:pt x="1020" y="986"/>
                    <a:pt x="1020" y="986"/>
                    <a:pt x="1020" y="986"/>
                  </a:cubicBezTo>
                  <a:cubicBezTo>
                    <a:pt x="1030" y="986"/>
                    <a:pt x="1038" y="982"/>
                    <a:pt x="1044" y="975"/>
                  </a:cubicBezTo>
                  <a:cubicBezTo>
                    <a:pt x="1154" y="836"/>
                    <a:pt x="1154" y="836"/>
                    <a:pt x="1154" y="836"/>
                  </a:cubicBezTo>
                  <a:cubicBezTo>
                    <a:pt x="1183" y="799"/>
                    <a:pt x="1200" y="752"/>
                    <a:pt x="1200" y="705"/>
                  </a:cubicBezTo>
                  <a:cubicBezTo>
                    <a:pt x="1200" y="346"/>
                    <a:pt x="1200" y="346"/>
                    <a:pt x="1200" y="346"/>
                  </a:cubicBezTo>
                  <a:cubicBezTo>
                    <a:pt x="1200" y="274"/>
                    <a:pt x="1146" y="212"/>
                    <a:pt x="1074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7FCCEF-FC40-ACF9-6F38-61AE10737C63}"/>
              </a:ext>
            </a:extLst>
          </p:cNvPr>
          <p:cNvGrpSpPr>
            <a:grpSpLocks/>
          </p:cNvGrpSpPr>
          <p:nvPr/>
        </p:nvGrpSpPr>
        <p:grpSpPr bwMode="auto">
          <a:xfrm>
            <a:off x="6591686" y="2107308"/>
            <a:ext cx="584200" cy="592667"/>
            <a:chOff x="4920399" y="1616455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11405182-9CCF-C24C-0566-60F845C411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20399" y="1616455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861E15A-03F3-3CCF-59D4-02DAF93FC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649" y="1727633"/>
              <a:ext cx="280822" cy="225154"/>
            </a:xfrm>
            <a:custGeom>
              <a:avLst/>
              <a:gdLst>
                <a:gd name="T0" fmla="*/ 2147483646 w 1002"/>
                <a:gd name="T1" fmla="*/ 2147483646 h 802"/>
                <a:gd name="T2" fmla="*/ 2147483646 w 1002"/>
                <a:gd name="T3" fmla="*/ 2147483646 h 802"/>
                <a:gd name="T4" fmla="*/ 2147483646 w 1002"/>
                <a:gd name="T5" fmla="*/ 2147483646 h 802"/>
                <a:gd name="T6" fmla="*/ 2147483646 w 1002"/>
                <a:gd name="T7" fmla="*/ 2147483646 h 802"/>
                <a:gd name="T8" fmla="*/ 2147483646 w 1002"/>
                <a:gd name="T9" fmla="*/ 2147483646 h 802"/>
                <a:gd name="T10" fmla="*/ 2147483646 w 1002"/>
                <a:gd name="T11" fmla="*/ 2147483646 h 802"/>
                <a:gd name="T12" fmla="*/ 2147483646 w 1002"/>
                <a:gd name="T13" fmla="*/ 2147483646 h 802"/>
                <a:gd name="T14" fmla="*/ 2147483646 w 1002"/>
                <a:gd name="T15" fmla="*/ 2147483646 h 802"/>
                <a:gd name="T16" fmla="*/ 2147483646 w 1002"/>
                <a:gd name="T17" fmla="*/ 2147483646 h 802"/>
                <a:gd name="T18" fmla="*/ 2147483646 w 1002"/>
                <a:gd name="T19" fmla="*/ 2147483646 h 802"/>
                <a:gd name="T20" fmla="*/ 2147483646 w 1002"/>
                <a:gd name="T21" fmla="*/ 2147483646 h 802"/>
                <a:gd name="T22" fmla="*/ 2147483646 w 1002"/>
                <a:gd name="T23" fmla="*/ 2147483646 h 802"/>
                <a:gd name="T24" fmla="*/ 2147483646 w 1002"/>
                <a:gd name="T25" fmla="*/ 2147483646 h 802"/>
                <a:gd name="T26" fmla="*/ 2147483646 w 1002"/>
                <a:gd name="T27" fmla="*/ 2147483646 h 802"/>
                <a:gd name="T28" fmla="*/ 2147483646 w 1002"/>
                <a:gd name="T29" fmla="*/ 2147483646 h 802"/>
                <a:gd name="T30" fmla="*/ 2147483646 w 1002"/>
                <a:gd name="T31" fmla="*/ 2147483646 h 802"/>
                <a:gd name="T32" fmla="*/ 2147483646 w 1002"/>
                <a:gd name="T33" fmla="*/ 2147483646 h 802"/>
                <a:gd name="T34" fmla="*/ 2147483646 w 1002"/>
                <a:gd name="T35" fmla="*/ 2147483646 h 802"/>
                <a:gd name="T36" fmla="*/ 2147483646 w 1002"/>
                <a:gd name="T37" fmla="*/ 2147483646 h 802"/>
                <a:gd name="T38" fmla="*/ 2147483646 w 1002"/>
                <a:gd name="T39" fmla="*/ 2147483646 h 802"/>
                <a:gd name="T40" fmla="*/ 2147483646 w 1002"/>
                <a:gd name="T41" fmla="*/ 2147483646 h 802"/>
                <a:gd name="T42" fmla="*/ 2147483646 w 1002"/>
                <a:gd name="T43" fmla="*/ 2147483646 h 802"/>
                <a:gd name="T44" fmla="*/ 2147483646 w 1002"/>
                <a:gd name="T45" fmla="*/ 2147483646 h 802"/>
                <a:gd name="T46" fmla="*/ 2147483646 w 1002"/>
                <a:gd name="T47" fmla="*/ 2147483646 h 802"/>
                <a:gd name="T48" fmla="*/ 2147483646 w 1002"/>
                <a:gd name="T49" fmla="*/ 2147483646 h 802"/>
                <a:gd name="T50" fmla="*/ 2147483646 w 1002"/>
                <a:gd name="T51" fmla="*/ 2147483646 h 802"/>
                <a:gd name="T52" fmla="*/ 2147483646 w 1002"/>
                <a:gd name="T53" fmla="*/ 2147483646 h 802"/>
                <a:gd name="T54" fmla="*/ 2147483646 w 1002"/>
                <a:gd name="T55" fmla="*/ 2147483646 h 802"/>
                <a:gd name="T56" fmla="*/ 2147483646 w 1002"/>
                <a:gd name="T57" fmla="*/ 2147483646 h 802"/>
                <a:gd name="T58" fmla="*/ 2147483646 w 1002"/>
                <a:gd name="T59" fmla="*/ 2147483646 h 802"/>
                <a:gd name="T60" fmla="*/ 2147483646 w 1002"/>
                <a:gd name="T61" fmla="*/ 2147483646 h 802"/>
                <a:gd name="T62" fmla="*/ 2147483646 w 1002"/>
                <a:gd name="T63" fmla="*/ 2147483646 h 802"/>
                <a:gd name="T64" fmla="*/ 2147483646 w 1002"/>
                <a:gd name="T65" fmla="*/ 2147483646 h 802"/>
                <a:gd name="T66" fmla="*/ 2147483646 w 1002"/>
                <a:gd name="T67" fmla="*/ 2147483646 h 802"/>
                <a:gd name="T68" fmla="*/ 2147483646 w 1002"/>
                <a:gd name="T69" fmla="*/ 2147483646 h 802"/>
                <a:gd name="T70" fmla="*/ 2147483646 w 1002"/>
                <a:gd name="T71" fmla="*/ 0 h 802"/>
                <a:gd name="T72" fmla="*/ 2147483646 w 1002"/>
                <a:gd name="T73" fmla="*/ 2147483646 h 802"/>
                <a:gd name="T74" fmla="*/ 2147483646 w 1002"/>
                <a:gd name="T75" fmla="*/ 2147483646 h 802"/>
                <a:gd name="T76" fmla="*/ 2147483646 w 1002"/>
                <a:gd name="T77" fmla="*/ 2147483646 h 802"/>
                <a:gd name="T78" fmla="*/ 2147483646 w 1002"/>
                <a:gd name="T79" fmla="*/ 2147483646 h 802"/>
                <a:gd name="T80" fmla="*/ 2147483646 w 1002"/>
                <a:gd name="T81" fmla="*/ 2147483646 h 802"/>
                <a:gd name="T82" fmla="*/ 0 w 1002"/>
                <a:gd name="T83" fmla="*/ 2147483646 h 802"/>
                <a:gd name="T84" fmla="*/ 0 w 1002"/>
                <a:gd name="T85" fmla="*/ 2147483646 h 802"/>
                <a:gd name="T86" fmla="*/ 2147483646 w 1002"/>
                <a:gd name="T87" fmla="*/ 2147483646 h 802"/>
                <a:gd name="T88" fmla="*/ 2147483646 w 1002"/>
                <a:gd name="T89" fmla="*/ 2147483646 h 802"/>
                <a:gd name="T90" fmla="*/ 2147483646 w 1002"/>
                <a:gd name="T91" fmla="*/ 2147483646 h 802"/>
                <a:gd name="T92" fmla="*/ 2147483646 w 1002"/>
                <a:gd name="T93" fmla="*/ 2147483646 h 802"/>
                <a:gd name="T94" fmla="*/ 2147483646 w 1002"/>
                <a:gd name="T95" fmla="*/ 2147483646 h 802"/>
                <a:gd name="T96" fmla="*/ 2147483646 w 1002"/>
                <a:gd name="T97" fmla="*/ 2147483646 h 802"/>
                <a:gd name="T98" fmla="*/ 2147483646 w 1002"/>
                <a:gd name="T99" fmla="*/ 2147483646 h 802"/>
                <a:gd name="T100" fmla="*/ 2147483646 w 1002"/>
                <a:gd name="T101" fmla="*/ 2147483646 h 802"/>
                <a:gd name="T102" fmla="*/ 2147483646 w 1002"/>
                <a:gd name="T103" fmla="*/ 2147483646 h 802"/>
                <a:gd name="T104" fmla="*/ 2147483646 w 1002"/>
                <a:gd name="T105" fmla="*/ 2147483646 h 802"/>
                <a:gd name="T106" fmla="*/ 2147483646 w 1002"/>
                <a:gd name="T107" fmla="*/ 2147483646 h 802"/>
                <a:gd name="T108" fmla="*/ 2147483646 w 1002"/>
                <a:gd name="T109" fmla="*/ 2147483646 h 802"/>
                <a:gd name="T110" fmla="*/ 2147483646 w 1002"/>
                <a:gd name="T111" fmla="*/ 2147483646 h 802"/>
                <a:gd name="T112" fmla="*/ 2147483646 w 1002"/>
                <a:gd name="T113" fmla="*/ 2147483646 h 802"/>
                <a:gd name="T114" fmla="*/ 2147483646 w 1002"/>
                <a:gd name="T115" fmla="*/ 2147483646 h 802"/>
                <a:gd name="T116" fmla="*/ 2147483646 w 1002"/>
                <a:gd name="T117" fmla="*/ 2147483646 h 802"/>
                <a:gd name="T118" fmla="*/ 2147483646 w 1002"/>
                <a:gd name="T119" fmla="*/ 2147483646 h 802"/>
                <a:gd name="T120" fmla="*/ 2147483646 w 1002"/>
                <a:gd name="T121" fmla="*/ 2147483646 h 802"/>
                <a:gd name="T122" fmla="*/ 2147483646 w 1002"/>
                <a:gd name="T123" fmla="*/ 2147483646 h 802"/>
                <a:gd name="T124" fmla="*/ 2147483646 w 1002"/>
                <a:gd name="T125" fmla="*/ 2147483646 h 8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02" h="802">
                  <a:moveTo>
                    <a:pt x="576" y="551"/>
                  </a:moveTo>
                  <a:lnTo>
                    <a:pt x="576" y="551"/>
                  </a:lnTo>
                  <a:cubicBezTo>
                    <a:pt x="426" y="551"/>
                    <a:pt x="426" y="551"/>
                    <a:pt x="426" y="551"/>
                  </a:cubicBezTo>
                  <a:cubicBezTo>
                    <a:pt x="412" y="551"/>
                    <a:pt x="400" y="563"/>
                    <a:pt x="400" y="576"/>
                  </a:cubicBezTo>
                  <a:cubicBezTo>
                    <a:pt x="400" y="776"/>
                    <a:pt x="400" y="776"/>
                    <a:pt x="400" y="776"/>
                  </a:cubicBezTo>
                  <a:cubicBezTo>
                    <a:pt x="400" y="790"/>
                    <a:pt x="412" y="801"/>
                    <a:pt x="426" y="801"/>
                  </a:cubicBezTo>
                  <a:cubicBezTo>
                    <a:pt x="576" y="801"/>
                    <a:pt x="576" y="801"/>
                    <a:pt x="576" y="801"/>
                  </a:cubicBezTo>
                  <a:cubicBezTo>
                    <a:pt x="589" y="801"/>
                    <a:pt x="601" y="790"/>
                    <a:pt x="601" y="776"/>
                  </a:cubicBezTo>
                  <a:cubicBezTo>
                    <a:pt x="601" y="576"/>
                    <a:pt x="601" y="576"/>
                    <a:pt x="601" y="576"/>
                  </a:cubicBezTo>
                  <a:cubicBezTo>
                    <a:pt x="601" y="563"/>
                    <a:pt x="589" y="551"/>
                    <a:pt x="576" y="551"/>
                  </a:cubicBezTo>
                  <a:close/>
                  <a:moveTo>
                    <a:pt x="501" y="188"/>
                  </a:moveTo>
                  <a:lnTo>
                    <a:pt x="501" y="188"/>
                  </a:lnTo>
                  <a:cubicBezTo>
                    <a:pt x="425" y="188"/>
                    <a:pt x="362" y="249"/>
                    <a:pt x="362" y="325"/>
                  </a:cubicBezTo>
                  <a:cubicBezTo>
                    <a:pt x="362" y="402"/>
                    <a:pt x="425" y="464"/>
                    <a:pt x="501" y="464"/>
                  </a:cubicBezTo>
                  <a:cubicBezTo>
                    <a:pt x="577" y="464"/>
                    <a:pt x="638" y="402"/>
                    <a:pt x="638" y="325"/>
                  </a:cubicBezTo>
                  <a:cubicBezTo>
                    <a:pt x="638" y="249"/>
                    <a:pt x="577" y="188"/>
                    <a:pt x="501" y="188"/>
                  </a:cubicBezTo>
                  <a:close/>
                  <a:moveTo>
                    <a:pt x="576" y="363"/>
                  </a:moveTo>
                  <a:lnTo>
                    <a:pt x="576" y="363"/>
                  </a:lnTo>
                  <a:cubicBezTo>
                    <a:pt x="576" y="370"/>
                    <a:pt x="570" y="375"/>
                    <a:pt x="563" y="375"/>
                  </a:cubicBezTo>
                  <a:cubicBezTo>
                    <a:pt x="488" y="375"/>
                    <a:pt x="488" y="375"/>
                    <a:pt x="488" y="375"/>
                  </a:cubicBezTo>
                  <a:cubicBezTo>
                    <a:pt x="481" y="375"/>
                    <a:pt x="476" y="370"/>
                    <a:pt x="476" y="363"/>
                  </a:cubicBezTo>
                  <a:cubicBezTo>
                    <a:pt x="476" y="263"/>
                    <a:pt x="476" y="263"/>
                    <a:pt x="476" y="263"/>
                  </a:cubicBezTo>
                  <a:cubicBezTo>
                    <a:pt x="476" y="256"/>
                    <a:pt x="481" y="250"/>
                    <a:pt x="488" y="250"/>
                  </a:cubicBezTo>
                  <a:cubicBezTo>
                    <a:pt x="513" y="250"/>
                    <a:pt x="513" y="250"/>
                    <a:pt x="513" y="250"/>
                  </a:cubicBezTo>
                  <a:cubicBezTo>
                    <a:pt x="520" y="250"/>
                    <a:pt x="526" y="256"/>
                    <a:pt x="526" y="263"/>
                  </a:cubicBezTo>
                  <a:cubicBezTo>
                    <a:pt x="526" y="325"/>
                    <a:pt x="526" y="325"/>
                    <a:pt x="526" y="325"/>
                  </a:cubicBezTo>
                  <a:cubicBezTo>
                    <a:pt x="563" y="325"/>
                    <a:pt x="563" y="325"/>
                    <a:pt x="563" y="325"/>
                  </a:cubicBezTo>
                  <a:cubicBezTo>
                    <a:pt x="570" y="325"/>
                    <a:pt x="576" y="331"/>
                    <a:pt x="576" y="338"/>
                  </a:cubicBezTo>
                  <a:lnTo>
                    <a:pt x="576" y="363"/>
                  </a:lnTo>
                  <a:close/>
                  <a:moveTo>
                    <a:pt x="951" y="300"/>
                  </a:moveTo>
                  <a:lnTo>
                    <a:pt x="951" y="300"/>
                  </a:lnTo>
                  <a:cubicBezTo>
                    <a:pt x="801" y="300"/>
                    <a:pt x="801" y="300"/>
                    <a:pt x="801" y="300"/>
                  </a:cubicBezTo>
                  <a:cubicBezTo>
                    <a:pt x="801" y="217"/>
                    <a:pt x="801" y="217"/>
                    <a:pt x="801" y="217"/>
                  </a:cubicBezTo>
                  <a:cubicBezTo>
                    <a:pt x="801" y="200"/>
                    <a:pt x="792" y="185"/>
                    <a:pt x="778" y="175"/>
                  </a:cubicBezTo>
                  <a:cubicBezTo>
                    <a:pt x="528" y="9"/>
                    <a:pt x="528" y="9"/>
                    <a:pt x="528" y="9"/>
                  </a:cubicBezTo>
                  <a:cubicBezTo>
                    <a:pt x="520" y="3"/>
                    <a:pt x="511" y="0"/>
                    <a:pt x="501" y="0"/>
                  </a:cubicBezTo>
                  <a:cubicBezTo>
                    <a:pt x="491" y="0"/>
                    <a:pt x="481" y="3"/>
                    <a:pt x="473" y="9"/>
                  </a:cubicBezTo>
                  <a:cubicBezTo>
                    <a:pt x="222" y="175"/>
                    <a:pt x="222" y="175"/>
                    <a:pt x="222" y="175"/>
                  </a:cubicBezTo>
                  <a:cubicBezTo>
                    <a:pt x="208" y="185"/>
                    <a:pt x="200" y="200"/>
                    <a:pt x="200" y="217"/>
                  </a:cubicBezTo>
                  <a:cubicBezTo>
                    <a:pt x="200" y="300"/>
                    <a:pt x="200" y="300"/>
                    <a:pt x="200" y="300"/>
                  </a:cubicBezTo>
                  <a:cubicBezTo>
                    <a:pt x="50" y="300"/>
                    <a:pt x="50" y="300"/>
                    <a:pt x="50" y="300"/>
                  </a:cubicBezTo>
                  <a:cubicBezTo>
                    <a:pt x="22" y="300"/>
                    <a:pt x="0" y="323"/>
                    <a:pt x="0" y="350"/>
                  </a:cubicBezTo>
                  <a:cubicBezTo>
                    <a:pt x="0" y="776"/>
                    <a:pt x="0" y="776"/>
                    <a:pt x="0" y="776"/>
                  </a:cubicBezTo>
                  <a:cubicBezTo>
                    <a:pt x="0" y="790"/>
                    <a:pt x="11" y="801"/>
                    <a:pt x="25" y="801"/>
                  </a:cubicBezTo>
                  <a:cubicBezTo>
                    <a:pt x="50" y="801"/>
                    <a:pt x="50" y="801"/>
                    <a:pt x="50" y="801"/>
                  </a:cubicBezTo>
                  <a:cubicBezTo>
                    <a:pt x="63" y="801"/>
                    <a:pt x="75" y="790"/>
                    <a:pt x="75" y="776"/>
                  </a:cubicBezTo>
                  <a:cubicBezTo>
                    <a:pt x="75" y="375"/>
                    <a:pt x="75" y="375"/>
                    <a:pt x="75" y="375"/>
                  </a:cubicBezTo>
                  <a:cubicBezTo>
                    <a:pt x="200" y="375"/>
                    <a:pt x="200" y="375"/>
                    <a:pt x="200" y="375"/>
                  </a:cubicBezTo>
                  <a:cubicBezTo>
                    <a:pt x="200" y="801"/>
                    <a:pt x="200" y="801"/>
                    <a:pt x="200" y="801"/>
                  </a:cubicBezTo>
                  <a:cubicBezTo>
                    <a:pt x="275" y="801"/>
                    <a:pt x="275" y="801"/>
                    <a:pt x="275" y="801"/>
                  </a:cubicBezTo>
                  <a:cubicBezTo>
                    <a:pt x="275" y="230"/>
                    <a:pt x="275" y="230"/>
                    <a:pt x="275" y="230"/>
                  </a:cubicBezTo>
                  <a:cubicBezTo>
                    <a:pt x="501" y="80"/>
                    <a:pt x="501" y="80"/>
                    <a:pt x="501" y="80"/>
                  </a:cubicBezTo>
                  <a:cubicBezTo>
                    <a:pt x="726" y="230"/>
                    <a:pt x="726" y="230"/>
                    <a:pt x="726" y="230"/>
                  </a:cubicBezTo>
                  <a:cubicBezTo>
                    <a:pt x="726" y="801"/>
                    <a:pt x="726" y="801"/>
                    <a:pt x="726" y="801"/>
                  </a:cubicBezTo>
                  <a:cubicBezTo>
                    <a:pt x="801" y="801"/>
                    <a:pt x="801" y="801"/>
                    <a:pt x="801" y="801"/>
                  </a:cubicBezTo>
                  <a:cubicBezTo>
                    <a:pt x="801" y="375"/>
                    <a:pt x="801" y="375"/>
                    <a:pt x="801" y="375"/>
                  </a:cubicBezTo>
                  <a:cubicBezTo>
                    <a:pt x="926" y="375"/>
                    <a:pt x="926" y="375"/>
                    <a:pt x="926" y="375"/>
                  </a:cubicBezTo>
                  <a:cubicBezTo>
                    <a:pt x="926" y="776"/>
                    <a:pt x="926" y="776"/>
                    <a:pt x="926" y="776"/>
                  </a:cubicBezTo>
                  <a:cubicBezTo>
                    <a:pt x="926" y="790"/>
                    <a:pt x="937" y="801"/>
                    <a:pt x="951" y="801"/>
                  </a:cubicBezTo>
                  <a:cubicBezTo>
                    <a:pt x="976" y="801"/>
                    <a:pt x="976" y="801"/>
                    <a:pt x="976" y="801"/>
                  </a:cubicBezTo>
                  <a:cubicBezTo>
                    <a:pt x="989" y="801"/>
                    <a:pt x="1001" y="790"/>
                    <a:pt x="1001" y="776"/>
                  </a:cubicBezTo>
                  <a:cubicBezTo>
                    <a:pt x="1001" y="350"/>
                    <a:pt x="1001" y="350"/>
                    <a:pt x="1001" y="350"/>
                  </a:cubicBezTo>
                  <a:cubicBezTo>
                    <a:pt x="1001" y="323"/>
                    <a:pt x="978" y="300"/>
                    <a:pt x="951" y="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BBACCF8-C306-DA74-8E7A-56839F3A613F}"/>
              </a:ext>
            </a:extLst>
          </p:cNvPr>
          <p:cNvGrpSpPr>
            <a:grpSpLocks/>
          </p:cNvGrpSpPr>
          <p:nvPr/>
        </p:nvGrpSpPr>
        <p:grpSpPr bwMode="auto">
          <a:xfrm>
            <a:off x="6591686" y="2950849"/>
            <a:ext cx="584200" cy="592667"/>
            <a:chOff x="4920399" y="2164901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66EACF9-A2B2-F05C-E7B0-912ACC3461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20399" y="2164901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BE70890-EFB9-7C12-338B-9C0376DF87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21199" y="2246909"/>
              <a:ext cx="245232" cy="280266"/>
            </a:xfrm>
            <a:custGeom>
              <a:avLst/>
              <a:gdLst>
                <a:gd name="T0" fmla="*/ 2147483646 w 740"/>
                <a:gd name="T1" fmla="*/ 2147483646 h 846"/>
                <a:gd name="T2" fmla="*/ 2147483646 w 740"/>
                <a:gd name="T3" fmla="*/ 2147483646 h 846"/>
                <a:gd name="T4" fmla="*/ 2147483646 w 740"/>
                <a:gd name="T5" fmla="*/ 2147483646 h 846"/>
                <a:gd name="T6" fmla="*/ 2147483646 w 740"/>
                <a:gd name="T7" fmla="*/ 2147483646 h 846"/>
                <a:gd name="T8" fmla="*/ 2147483646 w 740"/>
                <a:gd name="T9" fmla="*/ 2147483646 h 846"/>
                <a:gd name="T10" fmla="*/ 2147483646 w 740"/>
                <a:gd name="T11" fmla="*/ 2147483646 h 846"/>
                <a:gd name="T12" fmla="*/ 2147483646 w 740"/>
                <a:gd name="T13" fmla="*/ 2147483646 h 846"/>
                <a:gd name="T14" fmla="*/ 2147483646 w 740"/>
                <a:gd name="T15" fmla="*/ 2147483646 h 846"/>
                <a:gd name="T16" fmla="*/ 2147483646 w 740"/>
                <a:gd name="T17" fmla="*/ 2147483646 h 846"/>
                <a:gd name="T18" fmla="*/ 2147483646 w 740"/>
                <a:gd name="T19" fmla="*/ 2147483646 h 846"/>
                <a:gd name="T20" fmla="*/ 2147483646 w 740"/>
                <a:gd name="T21" fmla="*/ 2147483646 h 846"/>
                <a:gd name="T22" fmla="*/ 2147483646 w 740"/>
                <a:gd name="T23" fmla="*/ 2147483646 h 846"/>
                <a:gd name="T24" fmla="*/ 2147483646 w 740"/>
                <a:gd name="T25" fmla="*/ 2147483646 h 846"/>
                <a:gd name="T26" fmla="*/ 2147483646 w 740"/>
                <a:gd name="T27" fmla="*/ 2147483646 h 846"/>
                <a:gd name="T28" fmla="*/ 2147483646 w 740"/>
                <a:gd name="T29" fmla="*/ 2147483646 h 846"/>
                <a:gd name="T30" fmla="*/ 2147483646 w 740"/>
                <a:gd name="T31" fmla="*/ 2147483646 h 846"/>
                <a:gd name="T32" fmla="*/ 2147483646 w 740"/>
                <a:gd name="T33" fmla="*/ 2147483646 h 846"/>
                <a:gd name="T34" fmla="*/ 2147483646 w 740"/>
                <a:gd name="T35" fmla="*/ 2147483646 h 846"/>
                <a:gd name="T36" fmla="*/ 2147483646 w 740"/>
                <a:gd name="T37" fmla="*/ 2147483646 h 846"/>
                <a:gd name="T38" fmla="*/ 2147483646 w 740"/>
                <a:gd name="T39" fmla="*/ 2147483646 h 846"/>
                <a:gd name="T40" fmla="*/ 2147483646 w 740"/>
                <a:gd name="T41" fmla="*/ 2147483646 h 846"/>
                <a:gd name="T42" fmla="*/ 2147483646 w 740"/>
                <a:gd name="T43" fmla="*/ 2147483646 h 846"/>
                <a:gd name="T44" fmla="*/ 2147483646 w 740"/>
                <a:gd name="T45" fmla="*/ 2147483646 h 846"/>
                <a:gd name="T46" fmla="*/ 2147483646 w 740"/>
                <a:gd name="T47" fmla="*/ 2147483646 h 846"/>
                <a:gd name="T48" fmla="*/ 2147483646 w 740"/>
                <a:gd name="T49" fmla="*/ 2147483646 h 846"/>
                <a:gd name="T50" fmla="*/ 2147483646 w 740"/>
                <a:gd name="T51" fmla="*/ 2147483646 h 846"/>
                <a:gd name="T52" fmla="*/ 2147483646 w 740"/>
                <a:gd name="T53" fmla="*/ 2147483646 h 846"/>
                <a:gd name="T54" fmla="*/ 2147483646 w 740"/>
                <a:gd name="T55" fmla="*/ 2147483646 h 846"/>
                <a:gd name="T56" fmla="*/ 2147483646 w 740"/>
                <a:gd name="T57" fmla="*/ 2147483646 h 846"/>
                <a:gd name="T58" fmla="*/ 2147483646 w 740"/>
                <a:gd name="T59" fmla="*/ 2147483646 h 846"/>
                <a:gd name="T60" fmla="*/ 2147483646 w 740"/>
                <a:gd name="T61" fmla="*/ 2147483646 h 846"/>
                <a:gd name="T62" fmla="*/ 0 w 740"/>
                <a:gd name="T63" fmla="*/ 2147483646 h 846"/>
                <a:gd name="T64" fmla="*/ 2147483646 w 740"/>
                <a:gd name="T65" fmla="*/ 2147483646 h 846"/>
                <a:gd name="T66" fmla="*/ 2147483646 w 740"/>
                <a:gd name="T67" fmla="*/ 2147483646 h 846"/>
                <a:gd name="T68" fmla="*/ 2147483646 w 740"/>
                <a:gd name="T69" fmla="*/ 0 h 846"/>
                <a:gd name="T70" fmla="*/ 2147483646 w 740"/>
                <a:gd name="T71" fmla="*/ 2147483646 h 846"/>
                <a:gd name="T72" fmla="*/ 2147483646 w 740"/>
                <a:gd name="T73" fmla="*/ 2147483646 h 846"/>
                <a:gd name="T74" fmla="*/ 2147483646 w 740"/>
                <a:gd name="T75" fmla="*/ 2147483646 h 846"/>
                <a:gd name="T76" fmla="*/ 2147483646 w 740"/>
                <a:gd name="T77" fmla="*/ 2147483646 h 846"/>
                <a:gd name="T78" fmla="*/ 2147483646 w 740"/>
                <a:gd name="T79" fmla="*/ 2147483646 h 846"/>
                <a:gd name="T80" fmla="*/ 2147483646 w 740"/>
                <a:gd name="T81" fmla="*/ 2147483646 h 846"/>
                <a:gd name="T82" fmla="*/ 2147483646 w 740"/>
                <a:gd name="T83" fmla="*/ 2147483646 h 846"/>
                <a:gd name="T84" fmla="*/ 2147483646 w 740"/>
                <a:gd name="T85" fmla="*/ 2147483646 h 8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40" h="846">
                  <a:moveTo>
                    <a:pt x="211" y="245"/>
                  </a:moveTo>
                  <a:lnTo>
                    <a:pt x="211" y="245"/>
                  </a:lnTo>
                  <a:cubicBezTo>
                    <a:pt x="211" y="179"/>
                    <a:pt x="211" y="179"/>
                    <a:pt x="211" y="179"/>
                  </a:cubicBezTo>
                  <a:cubicBezTo>
                    <a:pt x="211" y="168"/>
                    <a:pt x="220" y="159"/>
                    <a:pt x="230" y="159"/>
                  </a:cubicBezTo>
                  <a:cubicBezTo>
                    <a:pt x="297" y="159"/>
                    <a:pt x="297" y="159"/>
                    <a:pt x="297" y="159"/>
                  </a:cubicBezTo>
                  <a:cubicBezTo>
                    <a:pt x="307" y="159"/>
                    <a:pt x="317" y="168"/>
                    <a:pt x="317" y="179"/>
                  </a:cubicBezTo>
                  <a:cubicBezTo>
                    <a:pt x="317" y="245"/>
                    <a:pt x="317" y="245"/>
                    <a:pt x="317" y="245"/>
                  </a:cubicBezTo>
                  <a:cubicBezTo>
                    <a:pt x="317" y="256"/>
                    <a:pt x="307" y="264"/>
                    <a:pt x="297" y="264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20" y="264"/>
                    <a:pt x="211" y="256"/>
                    <a:pt x="211" y="245"/>
                  </a:cubicBezTo>
                  <a:close/>
                  <a:moveTo>
                    <a:pt x="441" y="264"/>
                  </a:moveTo>
                  <a:lnTo>
                    <a:pt x="441" y="264"/>
                  </a:lnTo>
                  <a:cubicBezTo>
                    <a:pt x="508" y="264"/>
                    <a:pt x="508" y="264"/>
                    <a:pt x="508" y="264"/>
                  </a:cubicBezTo>
                  <a:cubicBezTo>
                    <a:pt x="518" y="264"/>
                    <a:pt x="528" y="256"/>
                    <a:pt x="528" y="245"/>
                  </a:cubicBezTo>
                  <a:cubicBezTo>
                    <a:pt x="528" y="179"/>
                    <a:pt x="528" y="179"/>
                    <a:pt x="528" y="179"/>
                  </a:cubicBezTo>
                  <a:cubicBezTo>
                    <a:pt x="528" y="168"/>
                    <a:pt x="518" y="159"/>
                    <a:pt x="508" y="159"/>
                  </a:cubicBezTo>
                  <a:cubicBezTo>
                    <a:pt x="441" y="159"/>
                    <a:pt x="441" y="159"/>
                    <a:pt x="441" y="159"/>
                  </a:cubicBezTo>
                  <a:cubicBezTo>
                    <a:pt x="431" y="159"/>
                    <a:pt x="422" y="168"/>
                    <a:pt x="422" y="179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56"/>
                    <a:pt x="431" y="264"/>
                    <a:pt x="441" y="264"/>
                  </a:cubicBezTo>
                  <a:close/>
                  <a:moveTo>
                    <a:pt x="230" y="423"/>
                  </a:moveTo>
                  <a:lnTo>
                    <a:pt x="230" y="423"/>
                  </a:lnTo>
                  <a:cubicBezTo>
                    <a:pt x="297" y="423"/>
                    <a:pt x="297" y="423"/>
                    <a:pt x="297" y="423"/>
                  </a:cubicBezTo>
                  <a:cubicBezTo>
                    <a:pt x="307" y="423"/>
                    <a:pt x="317" y="414"/>
                    <a:pt x="317" y="404"/>
                  </a:cubicBezTo>
                  <a:cubicBezTo>
                    <a:pt x="317" y="337"/>
                    <a:pt x="317" y="337"/>
                    <a:pt x="317" y="337"/>
                  </a:cubicBezTo>
                  <a:cubicBezTo>
                    <a:pt x="317" y="327"/>
                    <a:pt x="307" y="317"/>
                    <a:pt x="297" y="317"/>
                  </a:cubicBezTo>
                  <a:cubicBezTo>
                    <a:pt x="230" y="317"/>
                    <a:pt x="230" y="317"/>
                    <a:pt x="230" y="317"/>
                  </a:cubicBezTo>
                  <a:cubicBezTo>
                    <a:pt x="220" y="317"/>
                    <a:pt x="211" y="327"/>
                    <a:pt x="211" y="337"/>
                  </a:cubicBezTo>
                  <a:cubicBezTo>
                    <a:pt x="211" y="404"/>
                    <a:pt x="211" y="404"/>
                    <a:pt x="211" y="404"/>
                  </a:cubicBezTo>
                  <a:cubicBezTo>
                    <a:pt x="211" y="414"/>
                    <a:pt x="220" y="423"/>
                    <a:pt x="230" y="423"/>
                  </a:cubicBezTo>
                  <a:close/>
                  <a:moveTo>
                    <a:pt x="441" y="423"/>
                  </a:moveTo>
                  <a:lnTo>
                    <a:pt x="441" y="423"/>
                  </a:lnTo>
                  <a:cubicBezTo>
                    <a:pt x="508" y="423"/>
                    <a:pt x="508" y="423"/>
                    <a:pt x="508" y="423"/>
                  </a:cubicBezTo>
                  <a:cubicBezTo>
                    <a:pt x="518" y="423"/>
                    <a:pt x="528" y="414"/>
                    <a:pt x="528" y="404"/>
                  </a:cubicBezTo>
                  <a:cubicBezTo>
                    <a:pt x="528" y="337"/>
                    <a:pt x="528" y="337"/>
                    <a:pt x="528" y="337"/>
                  </a:cubicBezTo>
                  <a:cubicBezTo>
                    <a:pt x="528" y="327"/>
                    <a:pt x="518" y="317"/>
                    <a:pt x="508" y="317"/>
                  </a:cubicBezTo>
                  <a:cubicBezTo>
                    <a:pt x="441" y="317"/>
                    <a:pt x="441" y="317"/>
                    <a:pt x="441" y="317"/>
                  </a:cubicBezTo>
                  <a:cubicBezTo>
                    <a:pt x="431" y="317"/>
                    <a:pt x="422" y="327"/>
                    <a:pt x="422" y="337"/>
                  </a:cubicBezTo>
                  <a:cubicBezTo>
                    <a:pt x="422" y="404"/>
                    <a:pt x="422" y="404"/>
                    <a:pt x="422" y="404"/>
                  </a:cubicBezTo>
                  <a:cubicBezTo>
                    <a:pt x="422" y="414"/>
                    <a:pt x="431" y="423"/>
                    <a:pt x="441" y="423"/>
                  </a:cubicBezTo>
                  <a:close/>
                  <a:moveTo>
                    <a:pt x="317" y="562"/>
                  </a:moveTo>
                  <a:lnTo>
                    <a:pt x="317" y="562"/>
                  </a:lnTo>
                  <a:cubicBezTo>
                    <a:pt x="317" y="496"/>
                    <a:pt x="317" y="496"/>
                    <a:pt x="317" y="496"/>
                  </a:cubicBezTo>
                  <a:cubicBezTo>
                    <a:pt x="317" y="485"/>
                    <a:pt x="307" y="475"/>
                    <a:pt x="297" y="475"/>
                  </a:cubicBezTo>
                  <a:cubicBezTo>
                    <a:pt x="230" y="475"/>
                    <a:pt x="230" y="475"/>
                    <a:pt x="230" y="475"/>
                  </a:cubicBezTo>
                  <a:cubicBezTo>
                    <a:pt x="220" y="475"/>
                    <a:pt x="211" y="485"/>
                    <a:pt x="211" y="496"/>
                  </a:cubicBezTo>
                  <a:cubicBezTo>
                    <a:pt x="211" y="562"/>
                    <a:pt x="211" y="562"/>
                    <a:pt x="211" y="562"/>
                  </a:cubicBezTo>
                  <a:cubicBezTo>
                    <a:pt x="211" y="573"/>
                    <a:pt x="220" y="581"/>
                    <a:pt x="230" y="581"/>
                  </a:cubicBezTo>
                  <a:cubicBezTo>
                    <a:pt x="297" y="581"/>
                    <a:pt x="297" y="581"/>
                    <a:pt x="297" y="581"/>
                  </a:cubicBezTo>
                  <a:cubicBezTo>
                    <a:pt x="307" y="581"/>
                    <a:pt x="317" y="573"/>
                    <a:pt x="317" y="562"/>
                  </a:cubicBezTo>
                  <a:close/>
                  <a:moveTo>
                    <a:pt x="441" y="581"/>
                  </a:moveTo>
                  <a:lnTo>
                    <a:pt x="441" y="581"/>
                  </a:lnTo>
                  <a:cubicBezTo>
                    <a:pt x="508" y="581"/>
                    <a:pt x="508" y="581"/>
                    <a:pt x="508" y="581"/>
                  </a:cubicBezTo>
                  <a:cubicBezTo>
                    <a:pt x="518" y="581"/>
                    <a:pt x="528" y="573"/>
                    <a:pt x="528" y="562"/>
                  </a:cubicBezTo>
                  <a:cubicBezTo>
                    <a:pt x="528" y="496"/>
                    <a:pt x="528" y="496"/>
                    <a:pt x="528" y="496"/>
                  </a:cubicBezTo>
                  <a:cubicBezTo>
                    <a:pt x="528" y="485"/>
                    <a:pt x="518" y="475"/>
                    <a:pt x="508" y="475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1" y="475"/>
                    <a:pt x="422" y="485"/>
                    <a:pt x="422" y="496"/>
                  </a:cubicBezTo>
                  <a:cubicBezTo>
                    <a:pt x="422" y="562"/>
                    <a:pt x="422" y="562"/>
                    <a:pt x="422" y="562"/>
                  </a:cubicBezTo>
                  <a:cubicBezTo>
                    <a:pt x="422" y="573"/>
                    <a:pt x="431" y="581"/>
                    <a:pt x="441" y="581"/>
                  </a:cubicBezTo>
                  <a:close/>
                  <a:moveTo>
                    <a:pt x="739" y="786"/>
                  </a:moveTo>
                  <a:lnTo>
                    <a:pt x="739" y="786"/>
                  </a:lnTo>
                  <a:cubicBezTo>
                    <a:pt x="739" y="845"/>
                    <a:pt x="739" y="845"/>
                    <a:pt x="739" y="845"/>
                  </a:cubicBezTo>
                  <a:cubicBezTo>
                    <a:pt x="0" y="845"/>
                    <a:pt x="0" y="845"/>
                    <a:pt x="0" y="845"/>
                  </a:cubicBezTo>
                  <a:cubicBezTo>
                    <a:pt x="0" y="786"/>
                    <a:pt x="0" y="786"/>
                    <a:pt x="0" y="786"/>
                  </a:cubicBezTo>
                  <a:cubicBezTo>
                    <a:pt x="0" y="775"/>
                    <a:pt x="8" y="766"/>
                    <a:pt x="19" y="766"/>
                  </a:cubicBezTo>
                  <a:cubicBezTo>
                    <a:pt x="52" y="766"/>
                    <a:pt x="52" y="766"/>
                    <a:pt x="52" y="766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18"/>
                    <a:pt x="70" y="0"/>
                    <a:pt x="91" y="0"/>
                  </a:cubicBezTo>
                  <a:cubicBezTo>
                    <a:pt x="647" y="0"/>
                    <a:pt x="647" y="0"/>
                    <a:pt x="647" y="0"/>
                  </a:cubicBezTo>
                  <a:cubicBezTo>
                    <a:pt x="669" y="0"/>
                    <a:pt x="686" y="18"/>
                    <a:pt x="686" y="41"/>
                  </a:cubicBezTo>
                  <a:cubicBezTo>
                    <a:pt x="686" y="766"/>
                    <a:pt x="686" y="766"/>
                    <a:pt x="686" y="766"/>
                  </a:cubicBezTo>
                  <a:cubicBezTo>
                    <a:pt x="719" y="766"/>
                    <a:pt x="719" y="766"/>
                    <a:pt x="719" y="766"/>
                  </a:cubicBezTo>
                  <a:cubicBezTo>
                    <a:pt x="730" y="766"/>
                    <a:pt x="739" y="775"/>
                    <a:pt x="739" y="786"/>
                  </a:cubicBezTo>
                  <a:close/>
                  <a:moveTo>
                    <a:pt x="131" y="765"/>
                  </a:moveTo>
                  <a:lnTo>
                    <a:pt x="131" y="765"/>
                  </a:lnTo>
                  <a:cubicBezTo>
                    <a:pt x="317" y="765"/>
                    <a:pt x="317" y="765"/>
                    <a:pt x="317" y="765"/>
                  </a:cubicBezTo>
                  <a:cubicBezTo>
                    <a:pt x="317" y="654"/>
                    <a:pt x="317" y="654"/>
                    <a:pt x="317" y="654"/>
                  </a:cubicBezTo>
                  <a:cubicBezTo>
                    <a:pt x="317" y="643"/>
                    <a:pt x="325" y="634"/>
                    <a:pt x="336" y="634"/>
                  </a:cubicBezTo>
                  <a:cubicBezTo>
                    <a:pt x="402" y="634"/>
                    <a:pt x="402" y="634"/>
                    <a:pt x="402" y="634"/>
                  </a:cubicBezTo>
                  <a:cubicBezTo>
                    <a:pt x="413" y="634"/>
                    <a:pt x="422" y="643"/>
                    <a:pt x="422" y="654"/>
                  </a:cubicBezTo>
                  <a:cubicBezTo>
                    <a:pt x="422" y="765"/>
                    <a:pt x="422" y="765"/>
                    <a:pt x="422" y="765"/>
                  </a:cubicBezTo>
                  <a:cubicBezTo>
                    <a:pt x="607" y="765"/>
                    <a:pt x="607" y="765"/>
                    <a:pt x="607" y="765"/>
                  </a:cubicBezTo>
                  <a:cubicBezTo>
                    <a:pt x="607" y="82"/>
                    <a:pt x="607" y="82"/>
                    <a:pt x="607" y="82"/>
                  </a:cubicBezTo>
                  <a:cubicBezTo>
                    <a:pt x="132" y="80"/>
                    <a:pt x="132" y="80"/>
                    <a:pt x="132" y="80"/>
                  </a:cubicBezTo>
                  <a:lnTo>
                    <a:pt x="131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C423ED3E-A908-939D-6DA4-BE9B45D67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768" y="1348210"/>
            <a:ext cx="3985683" cy="43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HR &amp; Office Managers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D4D5767F-B9E5-A5A7-181F-8EDD0B0B5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5" y="5438015"/>
            <a:ext cx="3238500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Small Business Owners &amp; Entrepreneurs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B12365E1-9D74-9B30-A6A7-CF0C983EE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5" y="1225534"/>
            <a:ext cx="4015316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Elected &amp; Career </a:t>
            </a:r>
            <a:b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Governmental Officials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54A087B0-8591-0FA7-07C5-5242F00D8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4" y="2075459"/>
            <a:ext cx="4504267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Public Relations &amp; </a:t>
            </a:r>
            <a:b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Communications Professionals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1358DAF5-54A4-FCCA-2AD6-15962D66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5" y="2901726"/>
            <a:ext cx="3738033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Hospitals &amp; Health Care </a:t>
            </a:r>
            <a:b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Companies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61957405-C917-8C01-583D-7381F786D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5" y="3881012"/>
            <a:ext cx="4052980" cy="43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Health Care Professionals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FE96E9BC-5345-B2C2-E7BF-A8A84C3B9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525" y="4594085"/>
            <a:ext cx="3877733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Corporate Governmental </a:t>
            </a:r>
            <a:b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Relations &amp; Executives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720F8FD3-A3B2-2BE0-2CFC-CA813A24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769" y="2203605"/>
            <a:ext cx="4523316" cy="43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School Districts &amp; Universities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D773CFC6-649F-67E1-E77B-9A3DEDAA6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768" y="2915157"/>
            <a:ext cx="4307416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Building Owners &amp; Property Management Companies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3372994E-BCB8-5D7F-0AB7-429F9B8A7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769" y="3878300"/>
            <a:ext cx="4237567" cy="43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Houses of Worship &amp; Clergy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2BEA1E2C-9040-B0A4-FDA5-62B6DA14E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769" y="4596313"/>
            <a:ext cx="3761316" cy="73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Foundation, Nonprofit </a:t>
            </a:r>
            <a:b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</a:b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&amp; Grassroots Leaders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EAA53AC6-5907-6D4A-7EE3-CA232EFE4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352" y="5570150"/>
            <a:ext cx="3452284" cy="43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3" rIns="0" bIns="6095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1363" indent="-284163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1413" indent="-227013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598613" indent="-227013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5813" indent="-227013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  <a:buClr>
                <a:srgbClr val="92D050"/>
              </a:buClr>
              <a:buNone/>
              <a:defRPr/>
            </a:pPr>
            <a:r>
              <a:rPr lang="en-US" altLang="en-US" sz="22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Heavy" charset="0"/>
              </a:rPr>
              <a:t>Engaged Citizens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4E55E1-94FC-695F-05B3-F071649B8649}"/>
              </a:ext>
            </a:extLst>
          </p:cNvPr>
          <p:cNvGrpSpPr>
            <a:grpSpLocks/>
          </p:cNvGrpSpPr>
          <p:nvPr/>
        </p:nvGrpSpPr>
        <p:grpSpPr bwMode="auto">
          <a:xfrm>
            <a:off x="486140" y="3793968"/>
            <a:ext cx="582083" cy="592667"/>
            <a:chOff x="401250" y="3058408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9E804236-4BF8-4E84-9A95-FBA304143B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250" y="3058408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57C33717-8A46-6AC8-9739-2163967CC0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6676" y="3172463"/>
              <a:ext cx="237164" cy="237164"/>
            </a:xfrm>
            <a:custGeom>
              <a:avLst/>
              <a:gdLst>
                <a:gd name="T0" fmla="*/ 2147483646 w 858"/>
                <a:gd name="T1" fmla="*/ 2147483646 h 859"/>
                <a:gd name="T2" fmla="*/ 2147483646 w 858"/>
                <a:gd name="T3" fmla="*/ 2147483646 h 859"/>
                <a:gd name="T4" fmla="*/ 2147483646 w 858"/>
                <a:gd name="T5" fmla="*/ 2147483646 h 859"/>
                <a:gd name="T6" fmla="*/ 2147483646 w 858"/>
                <a:gd name="T7" fmla="*/ 2147483646 h 859"/>
                <a:gd name="T8" fmla="*/ 2147483646 w 858"/>
                <a:gd name="T9" fmla="*/ 2147483646 h 859"/>
                <a:gd name="T10" fmla="*/ 2147483646 w 858"/>
                <a:gd name="T11" fmla="*/ 2147483646 h 859"/>
                <a:gd name="T12" fmla="*/ 2147483646 w 858"/>
                <a:gd name="T13" fmla="*/ 2147483646 h 859"/>
                <a:gd name="T14" fmla="*/ 2147483646 w 858"/>
                <a:gd name="T15" fmla="*/ 2147483646 h 859"/>
                <a:gd name="T16" fmla="*/ 2147483646 w 858"/>
                <a:gd name="T17" fmla="*/ 2147483646 h 859"/>
                <a:gd name="T18" fmla="*/ 2147483646 w 858"/>
                <a:gd name="T19" fmla="*/ 2147483646 h 859"/>
                <a:gd name="T20" fmla="*/ 2147483646 w 858"/>
                <a:gd name="T21" fmla="*/ 2147483646 h 859"/>
                <a:gd name="T22" fmla="*/ 2147483646 w 858"/>
                <a:gd name="T23" fmla="*/ 2147483646 h 859"/>
                <a:gd name="T24" fmla="*/ 2147483646 w 858"/>
                <a:gd name="T25" fmla="*/ 2147483646 h 859"/>
                <a:gd name="T26" fmla="*/ 2147483646 w 858"/>
                <a:gd name="T27" fmla="*/ 2147483646 h 859"/>
                <a:gd name="T28" fmla="*/ 2147483646 w 858"/>
                <a:gd name="T29" fmla="*/ 2147483646 h 859"/>
                <a:gd name="T30" fmla="*/ 2147483646 w 858"/>
                <a:gd name="T31" fmla="*/ 2147483646 h 859"/>
                <a:gd name="T32" fmla="*/ 2147483646 w 858"/>
                <a:gd name="T33" fmla="*/ 2147483646 h 859"/>
                <a:gd name="T34" fmla="*/ 2147483646 w 858"/>
                <a:gd name="T35" fmla="*/ 2147483646 h 859"/>
                <a:gd name="T36" fmla="*/ 2147483646 w 858"/>
                <a:gd name="T37" fmla="*/ 2147483646 h 859"/>
                <a:gd name="T38" fmla="*/ 2147483646 w 858"/>
                <a:gd name="T39" fmla="*/ 2147483646 h 859"/>
                <a:gd name="T40" fmla="*/ 2147483646 w 858"/>
                <a:gd name="T41" fmla="*/ 2147483646 h 859"/>
                <a:gd name="T42" fmla="*/ 2147483646 w 858"/>
                <a:gd name="T43" fmla="*/ 2147483646 h 859"/>
                <a:gd name="T44" fmla="*/ 2147483646 w 858"/>
                <a:gd name="T45" fmla="*/ 2147483646 h 859"/>
                <a:gd name="T46" fmla="*/ 2147483646 w 858"/>
                <a:gd name="T47" fmla="*/ 2147483646 h 859"/>
                <a:gd name="T48" fmla="*/ 2147483646 w 858"/>
                <a:gd name="T49" fmla="*/ 2147483646 h 859"/>
                <a:gd name="T50" fmla="*/ 2147483646 w 858"/>
                <a:gd name="T51" fmla="*/ 2147483646 h 859"/>
                <a:gd name="T52" fmla="*/ 2147483646 w 858"/>
                <a:gd name="T53" fmla="*/ 2147483646 h 859"/>
                <a:gd name="T54" fmla="*/ 2147483646 w 858"/>
                <a:gd name="T55" fmla="*/ 2147483646 h 859"/>
                <a:gd name="T56" fmla="*/ 2147483646 w 858"/>
                <a:gd name="T57" fmla="*/ 2147483646 h 859"/>
                <a:gd name="T58" fmla="*/ 2147483646 w 858"/>
                <a:gd name="T59" fmla="*/ 2147483646 h 859"/>
                <a:gd name="T60" fmla="*/ 2147483646 w 858"/>
                <a:gd name="T61" fmla="*/ 2147483646 h 859"/>
                <a:gd name="T62" fmla="*/ 0 w 858"/>
                <a:gd name="T63" fmla="*/ 2147483646 h 859"/>
                <a:gd name="T64" fmla="*/ 0 w 858"/>
                <a:gd name="T65" fmla="*/ 2147483646 h 859"/>
                <a:gd name="T66" fmla="*/ 2147483646 w 858"/>
                <a:gd name="T67" fmla="*/ 2147483646 h 859"/>
                <a:gd name="T68" fmla="*/ 2147483646 w 858"/>
                <a:gd name="T69" fmla="*/ 2147483646 h 859"/>
                <a:gd name="T70" fmla="*/ 2147483646 w 858"/>
                <a:gd name="T71" fmla="*/ 2147483646 h 859"/>
                <a:gd name="T72" fmla="*/ 2147483646 w 858"/>
                <a:gd name="T73" fmla="*/ 2147483646 h 859"/>
                <a:gd name="T74" fmla="*/ 2147483646 w 858"/>
                <a:gd name="T75" fmla="*/ 2147483646 h 859"/>
                <a:gd name="T76" fmla="*/ 2147483646 w 858"/>
                <a:gd name="T77" fmla="*/ 2147483646 h 859"/>
                <a:gd name="T78" fmla="*/ 2147483646 w 858"/>
                <a:gd name="T79" fmla="*/ 2147483646 h 85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58" h="859">
                  <a:moveTo>
                    <a:pt x="200" y="560"/>
                  </a:moveTo>
                  <a:lnTo>
                    <a:pt x="200" y="560"/>
                  </a:lnTo>
                  <a:cubicBezTo>
                    <a:pt x="200" y="590"/>
                    <a:pt x="200" y="590"/>
                    <a:pt x="200" y="590"/>
                  </a:cubicBezTo>
                  <a:cubicBezTo>
                    <a:pt x="200" y="738"/>
                    <a:pt x="327" y="858"/>
                    <a:pt x="482" y="858"/>
                  </a:cubicBezTo>
                  <a:cubicBezTo>
                    <a:pt x="636" y="858"/>
                    <a:pt x="763" y="738"/>
                    <a:pt x="763" y="590"/>
                  </a:cubicBezTo>
                  <a:cubicBezTo>
                    <a:pt x="763" y="424"/>
                    <a:pt x="763" y="424"/>
                    <a:pt x="763" y="424"/>
                  </a:cubicBezTo>
                  <a:cubicBezTo>
                    <a:pt x="817" y="407"/>
                    <a:pt x="856" y="357"/>
                    <a:pt x="857" y="297"/>
                  </a:cubicBezTo>
                  <a:cubicBezTo>
                    <a:pt x="857" y="224"/>
                    <a:pt x="799" y="164"/>
                    <a:pt x="726" y="162"/>
                  </a:cubicBezTo>
                  <a:cubicBezTo>
                    <a:pt x="650" y="161"/>
                    <a:pt x="589" y="221"/>
                    <a:pt x="589" y="296"/>
                  </a:cubicBezTo>
                  <a:cubicBezTo>
                    <a:pt x="589" y="356"/>
                    <a:pt x="628" y="407"/>
                    <a:pt x="682" y="424"/>
                  </a:cubicBezTo>
                  <a:cubicBezTo>
                    <a:pt x="682" y="590"/>
                    <a:pt x="682" y="590"/>
                    <a:pt x="682" y="590"/>
                  </a:cubicBezTo>
                  <a:cubicBezTo>
                    <a:pt x="682" y="694"/>
                    <a:pt x="592" y="778"/>
                    <a:pt x="482" y="778"/>
                  </a:cubicBezTo>
                  <a:cubicBezTo>
                    <a:pt x="371" y="778"/>
                    <a:pt x="281" y="694"/>
                    <a:pt x="281" y="590"/>
                  </a:cubicBezTo>
                  <a:cubicBezTo>
                    <a:pt x="281" y="560"/>
                    <a:pt x="281" y="560"/>
                    <a:pt x="281" y="560"/>
                  </a:cubicBezTo>
                  <a:cubicBezTo>
                    <a:pt x="394" y="541"/>
                    <a:pt x="482" y="442"/>
                    <a:pt x="482" y="322"/>
                  </a:cubicBezTo>
                  <a:cubicBezTo>
                    <a:pt x="482" y="47"/>
                    <a:pt x="482" y="47"/>
                    <a:pt x="482" y="47"/>
                  </a:cubicBezTo>
                  <a:cubicBezTo>
                    <a:pt x="482" y="39"/>
                    <a:pt x="476" y="30"/>
                    <a:pt x="466" y="28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39" y="0"/>
                    <a:pt x="328" y="6"/>
                    <a:pt x="326" y="17"/>
                  </a:cubicBezTo>
                  <a:cubicBezTo>
                    <a:pt x="317" y="57"/>
                    <a:pt x="317" y="57"/>
                    <a:pt x="317" y="57"/>
                  </a:cubicBezTo>
                  <a:cubicBezTo>
                    <a:pt x="314" y="67"/>
                    <a:pt x="321" y="78"/>
                    <a:pt x="332" y="80"/>
                  </a:cubicBezTo>
                  <a:cubicBezTo>
                    <a:pt x="402" y="95"/>
                    <a:pt x="402" y="95"/>
                    <a:pt x="402" y="95"/>
                  </a:cubicBezTo>
                  <a:cubicBezTo>
                    <a:pt x="402" y="320"/>
                    <a:pt x="402" y="320"/>
                    <a:pt x="402" y="320"/>
                  </a:cubicBezTo>
                  <a:cubicBezTo>
                    <a:pt x="402" y="409"/>
                    <a:pt x="331" y="482"/>
                    <a:pt x="242" y="483"/>
                  </a:cubicBezTo>
                  <a:cubicBezTo>
                    <a:pt x="153" y="484"/>
                    <a:pt x="80" y="412"/>
                    <a:pt x="80" y="322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50" y="80"/>
                    <a:pt x="150" y="80"/>
                    <a:pt x="150" y="80"/>
                  </a:cubicBezTo>
                  <a:cubicBezTo>
                    <a:pt x="161" y="78"/>
                    <a:pt x="167" y="67"/>
                    <a:pt x="165" y="57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3" y="6"/>
                    <a:pt x="143" y="0"/>
                    <a:pt x="132" y="2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6" y="30"/>
                    <a:pt x="0" y="39"/>
                    <a:pt x="0" y="47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442"/>
                    <a:pt x="87" y="541"/>
                    <a:pt x="200" y="560"/>
                  </a:cubicBezTo>
                  <a:close/>
                  <a:moveTo>
                    <a:pt x="723" y="242"/>
                  </a:moveTo>
                  <a:lnTo>
                    <a:pt x="723" y="242"/>
                  </a:lnTo>
                  <a:cubicBezTo>
                    <a:pt x="752" y="242"/>
                    <a:pt x="777" y="267"/>
                    <a:pt x="777" y="296"/>
                  </a:cubicBezTo>
                  <a:cubicBezTo>
                    <a:pt x="777" y="326"/>
                    <a:pt x="752" y="349"/>
                    <a:pt x="723" y="349"/>
                  </a:cubicBezTo>
                  <a:cubicBezTo>
                    <a:pt x="693" y="349"/>
                    <a:pt x="670" y="326"/>
                    <a:pt x="670" y="296"/>
                  </a:cubicBezTo>
                  <a:cubicBezTo>
                    <a:pt x="670" y="267"/>
                    <a:pt x="693" y="242"/>
                    <a:pt x="723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5E84799-5354-1932-09BF-E0591B90A4E1}"/>
              </a:ext>
            </a:extLst>
          </p:cNvPr>
          <p:cNvGrpSpPr>
            <a:grpSpLocks/>
          </p:cNvGrpSpPr>
          <p:nvPr/>
        </p:nvGrpSpPr>
        <p:grpSpPr bwMode="auto">
          <a:xfrm>
            <a:off x="486140" y="2108578"/>
            <a:ext cx="582083" cy="592667"/>
            <a:chOff x="401250" y="1732690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38B33BAB-1D40-EFDB-43B3-98A0E6156E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250" y="1732690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00A24A"/>
                </a:solidFill>
              </a:endParaRPr>
            </a:p>
          </p:txBody>
        </p:sp>
        <p:sp>
          <p:nvSpPr>
            <p:cNvPr id="42" name="Freeform 67">
              <a:extLst>
                <a:ext uri="{FF2B5EF4-FFF2-40B4-BE49-F238E27FC236}">
                  <a16:creationId xmlns:a16="http://schemas.microsoft.com/office/drawing/2014/main" id="{EB812BD1-B244-8E6B-FD8C-A42DD1080B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1771" y="1831039"/>
              <a:ext cx="175089" cy="249046"/>
            </a:xfrm>
            <a:custGeom>
              <a:avLst/>
              <a:gdLst>
                <a:gd name="T0" fmla="*/ 2147483646 w 711"/>
                <a:gd name="T1" fmla="*/ 2147483646 h 1001"/>
                <a:gd name="T2" fmla="*/ 2147483646 w 711"/>
                <a:gd name="T3" fmla="*/ 2147483646 h 1001"/>
                <a:gd name="T4" fmla="*/ 2147483646 w 711"/>
                <a:gd name="T5" fmla="*/ 2147483646 h 1001"/>
                <a:gd name="T6" fmla="*/ 2147483646 w 711"/>
                <a:gd name="T7" fmla="*/ 2147483646 h 1001"/>
                <a:gd name="T8" fmla="*/ 2147483646 w 711"/>
                <a:gd name="T9" fmla="*/ 0 h 1001"/>
                <a:gd name="T10" fmla="*/ 2147483646 w 711"/>
                <a:gd name="T11" fmla="*/ 2147483646 h 1001"/>
                <a:gd name="T12" fmla="*/ 2147483646 w 711"/>
                <a:gd name="T13" fmla="*/ 2147483646 h 1001"/>
                <a:gd name="T14" fmla="*/ 2147483646 w 711"/>
                <a:gd name="T15" fmla="*/ 2147483646 h 1001"/>
                <a:gd name="T16" fmla="*/ 2147483646 w 711"/>
                <a:gd name="T17" fmla="*/ 2147483646 h 1001"/>
                <a:gd name="T18" fmla="*/ 2147483646 w 711"/>
                <a:gd name="T19" fmla="*/ 2147483646 h 1001"/>
                <a:gd name="T20" fmla="*/ 2147483646 w 711"/>
                <a:gd name="T21" fmla="*/ 2147483646 h 1001"/>
                <a:gd name="T22" fmla="*/ 2147483646 w 711"/>
                <a:gd name="T23" fmla="*/ 2147483646 h 1001"/>
                <a:gd name="T24" fmla="*/ 2147483646 w 711"/>
                <a:gd name="T25" fmla="*/ 2147483646 h 1001"/>
                <a:gd name="T26" fmla="*/ 2147483646 w 711"/>
                <a:gd name="T27" fmla="*/ 2147483646 h 1001"/>
                <a:gd name="T28" fmla="*/ 2147483646 w 711"/>
                <a:gd name="T29" fmla="*/ 2147483646 h 1001"/>
                <a:gd name="T30" fmla="*/ 2147483646 w 711"/>
                <a:gd name="T31" fmla="*/ 2147483646 h 1001"/>
                <a:gd name="T32" fmla="*/ 2147483646 w 711"/>
                <a:gd name="T33" fmla="*/ 2147483646 h 1001"/>
                <a:gd name="T34" fmla="*/ 2147483646 w 711"/>
                <a:gd name="T35" fmla="*/ 2147483646 h 1001"/>
                <a:gd name="T36" fmla="*/ 2147483646 w 711"/>
                <a:gd name="T37" fmla="*/ 2147483646 h 1001"/>
                <a:gd name="T38" fmla="*/ 2147483646 w 711"/>
                <a:gd name="T39" fmla="*/ 2147483646 h 1001"/>
                <a:gd name="T40" fmla="*/ 2147483646 w 711"/>
                <a:gd name="T41" fmla="*/ 2147483646 h 1001"/>
                <a:gd name="T42" fmla="*/ 2147483646 w 711"/>
                <a:gd name="T43" fmla="*/ 2147483646 h 1001"/>
                <a:gd name="T44" fmla="*/ 2147483646 w 711"/>
                <a:gd name="T45" fmla="*/ 2147483646 h 1001"/>
                <a:gd name="T46" fmla="*/ 2147483646 w 711"/>
                <a:gd name="T47" fmla="*/ 2147483646 h 1001"/>
                <a:gd name="T48" fmla="*/ 2147483646 w 711"/>
                <a:gd name="T49" fmla="*/ 2147483646 h 1001"/>
                <a:gd name="T50" fmla="*/ 2147483646 w 711"/>
                <a:gd name="T51" fmla="*/ 2147483646 h 1001"/>
                <a:gd name="T52" fmla="*/ 2147483646 w 711"/>
                <a:gd name="T53" fmla="*/ 2147483646 h 1001"/>
                <a:gd name="T54" fmla="*/ 2147483646 w 711"/>
                <a:gd name="T55" fmla="*/ 2147483646 h 1001"/>
                <a:gd name="T56" fmla="*/ 2147483646 w 711"/>
                <a:gd name="T57" fmla="*/ 2147483646 h 1001"/>
                <a:gd name="T58" fmla="*/ 2147483646 w 711"/>
                <a:gd name="T59" fmla="*/ 2147483646 h 1001"/>
                <a:gd name="T60" fmla="*/ 2147483646 w 711"/>
                <a:gd name="T61" fmla="*/ 2147483646 h 1001"/>
                <a:gd name="T62" fmla="*/ 0 w 711"/>
                <a:gd name="T63" fmla="*/ 2147483646 h 1001"/>
                <a:gd name="T64" fmla="*/ 0 w 711"/>
                <a:gd name="T65" fmla="*/ 2147483646 h 1001"/>
                <a:gd name="T66" fmla="*/ 2147483646 w 711"/>
                <a:gd name="T67" fmla="*/ 2147483646 h 1001"/>
                <a:gd name="T68" fmla="*/ 2147483646 w 711"/>
                <a:gd name="T69" fmla="*/ 2147483646 h 1001"/>
                <a:gd name="T70" fmla="*/ 2147483646 w 711"/>
                <a:gd name="T71" fmla="*/ 2147483646 h 1001"/>
                <a:gd name="T72" fmla="*/ 2147483646 w 711"/>
                <a:gd name="T73" fmla="*/ 2147483646 h 1001"/>
                <a:gd name="T74" fmla="*/ 2147483646 w 711"/>
                <a:gd name="T75" fmla="*/ 2147483646 h 1001"/>
                <a:gd name="T76" fmla="*/ 2147483646 w 711"/>
                <a:gd name="T77" fmla="*/ 2147483646 h 1001"/>
                <a:gd name="T78" fmla="*/ 2147483646 w 711"/>
                <a:gd name="T79" fmla="*/ 2147483646 h 1001"/>
                <a:gd name="T80" fmla="*/ 2147483646 w 711"/>
                <a:gd name="T81" fmla="*/ 2147483646 h 1001"/>
                <a:gd name="T82" fmla="*/ 2147483646 w 711"/>
                <a:gd name="T83" fmla="*/ 2147483646 h 1001"/>
                <a:gd name="T84" fmla="*/ 2147483646 w 711"/>
                <a:gd name="T85" fmla="*/ 2147483646 h 10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11" h="1001">
                  <a:moveTo>
                    <a:pt x="355" y="703"/>
                  </a:moveTo>
                  <a:lnTo>
                    <a:pt x="355" y="703"/>
                  </a:lnTo>
                  <a:cubicBezTo>
                    <a:pt x="474" y="703"/>
                    <a:pt x="571" y="605"/>
                    <a:pt x="571" y="485"/>
                  </a:cubicBezTo>
                  <a:cubicBezTo>
                    <a:pt x="571" y="219"/>
                    <a:pt x="571" y="219"/>
                    <a:pt x="571" y="219"/>
                  </a:cubicBezTo>
                  <a:cubicBezTo>
                    <a:pt x="571" y="99"/>
                    <a:pt x="474" y="0"/>
                    <a:pt x="355" y="0"/>
                  </a:cubicBezTo>
                  <a:cubicBezTo>
                    <a:pt x="236" y="0"/>
                    <a:pt x="140" y="99"/>
                    <a:pt x="140" y="219"/>
                  </a:cubicBezTo>
                  <a:cubicBezTo>
                    <a:pt x="140" y="485"/>
                    <a:pt x="140" y="485"/>
                    <a:pt x="140" y="485"/>
                  </a:cubicBezTo>
                  <a:cubicBezTo>
                    <a:pt x="140" y="605"/>
                    <a:pt x="236" y="703"/>
                    <a:pt x="355" y="703"/>
                  </a:cubicBezTo>
                  <a:close/>
                  <a:moveTo>
                    <a:pt x="232" y="219"/>
                  </a:moveTo>
                  <a:lnTo>
                    <a:pt x="232" y="219"/>
                  </a:lnTo>
                  <a:cubicBezTo>
                    <a:pt x="232" y="150"/>
                    <a:pt x="288" y="94"/>
                    <a:pt x="355" y="94"/>
                  </a:cubicBezTo>
                  <a:cubicBezTo>
                    <a:pt x="423" y="94"/>
                    <a:pt x="479" y="150"/>
                    <a:pt x="479" y="219"/>
                  </a:cubicBezTo>
                  <a:cubicBezTo>
                    <a:pt x="479" y="485"/>
                    <a:pt x="479" y="485"/>
                    <a:pt x="479" y="485"/>
                  </a:cubicBezTo>
                  <a:cubicBezTo>
                    <a:pt x="479" y="553"/>
                    <a:pt x="423" y="610"/>
                    <a:pt x="355" y="610"/>
                  </a:cubicBezTo>
                  <a:cubicBezTo>
                    <a:pt x="288" y="610"/>
                    <a:pt x="232" y="553"/>
                    <a:pt x="232" y="485"/>
                  </a:cubicBezTo>
                  <a:lnTo>
                    <a:pt x="232" y="219"/>
                  </a:lnTo>
                  <a:close/>
                  <a:moveTo>
                    <a:pt x="710" y="415"/>
                  </a:moveTo>
                  <a:lnTo>
                    <a:pt x="710" y="415"/>
                  </a:lnTo>
                  <a:cubicBezTo>
                    <a:pt x="710" y="485"/>
                    <a:pt x="710" y="485"/>
                    <a:pt x="710" y="485"/>
                  </a:cubicBezTo>
                  <a:cubicBezTo>
                    <a:pt x="710" y="667"/>
                    <a:pt x="575" y="817"/>
                    <a:pt x="401" y="841"/>
                  </a:cubicBezTo>
                  <a:cubicBezTo>
                    <a:pt x="401" y="915"/>
                    <a:pt x="401" y="915"/>
                    <a:pt x="401" y="915"/>
                  </a:cubicBezTo>
                  <a:cubicBezTo>
                    <a:pt x="532" y="915"/>
                    <a:pt x="532" y="915"/>
                    <a:pt x="532" y="915"/>
                  </a:cubicBezTo>
                  <a:cubicBezTo>
                    <a:pt x="546" y="915"/>
                    <a:pt x="555" y="925"/>
                    <a:pt x="555" y="937"/>
                  </a:cubicBezTo>
                  <a:cubicBezTo>
                    <a:pt x="555" y="969"/>
                    <a:pt x="555" y="969"/>
                    <a:pt x="555" y="969"/>
                  </a:cubicBezTo>
                  <a:cubicBezTo>
                    <a:pt x="555" y="986"/>
                    <a:pt x="542" y="1000"/>
                    <a:pt x="525" y="1000"/>
                  </a:cubicBezTo>
                  <a:cubicBezTo>
                    <a:pt x="185" y="1000"/>
                    <a:pt x="185" y="1000"/>
                    <a:pt x="185" y="1000"/>
                  </a:cubicBezTo>
                  <a:cubicBezTo>
                    <a:pt x="168" y="1000"/>
                    <a:pt x="155" y="986"/>
                    <a:pt x="155" y="969"/>
                  </a:cubicBezTo>
                  <a:cubicBezTo>
                    <a:pt x="155" y="937"/>
                    <a:pt x="155" y="937"/>
                    <a:pt x="155" y="937"/>
                  </a:cubicBezTo>
                  <a:cubicBezTo>
                    <a:pt x="155" y="925"/>
                    <a:pt x="166" y="915"/>
                    <a:pt x="178" y="915"/>
                  </a:cubicBezTo>
                  <a:cubicBezTo>
                    <a:pt x="309" y="915"/>
                    <a:pt x="309" y="915"/>
                    <a:pt x="309" y="915"/>
                  </a:cubicBezTo>
                  <a:cubicBezTo>
                    <a:pt x="309" y="841"/>
                    <a:pt x="309" y="841"/>
                    <a:pt x="309" y="841"/>
                  </a:cubicBezTo>
                  <a:cubicBezTo>
                    <a:pt x="135" y="817"/>
                    <a:pt x="0" y="667"/>
                    <a:pt x="0" y="48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02"/>
                    <a:pt x="11" y="392"/>
                    <a:pt x="24" y="392"/>
                  </a:cubicBezTo>
                  <a:cubicBezTo>
                    <a:pt x="69" y="392"/>
                    <a:pt x="69" y="392"/>
                    <a:pt x="69" y="392"/>
                  </a:cubicBezTo>
                  <a:cubicBezTo>
                    <a:pt x="83" y="392"/>
                    <a:pt x="93" y="402"/>
                    <a:pt x="93" y="415"/>
                  </a:cubicBezTo>
                  <a:cubicBezTo>
                    <a:pt x="93" y="485"/>
                    <a:pt x="93" y="485"/>
                    <a:pt x="93" y="485"/>
                  </a:cubicBezTo>
                  <a:cubicBezTo>
                    <a:pt x="93" y="631"/>
                    <a:pt x="210" y="750"/>
                    <a:pt x="355" y="750"/>
                  </a:cubicBezTo>
                  <a:cubicBezTo>
                    <a:pt x="500" y="750"/>
                    <a:pt x="617" y="631"/>
                    <a:pt x="617" y="485"/>
                  </a:cubicBezTo>
                  <a:cubicBezTo>
                    <a:pt x="617" y="415"/>
                    <a:pt x="617" y="415"/>
                    <a:pt x="617" y="415"/>
                  </a:cubicBezTo>
                  <a:cubicBezTo>
                    <a:pt x="617" y="402"/>
                    <a:pt x="628" y="392"/>
                    <a:pt x="641" y="392"/>
                  </a:cubicBezTo>
                  <a:cubicBezTo>
                    <a:pt x="686" y="392"/>
                    <a:pt x="686" y="392"/>
                    <a:pt x="686" y="392"/>
                  </a:cubicBezTo>
                  <a:cubicBezTo>
                    <a:pt x="700" y="392"/>
                    <a:pt x="710" y="402"/>
                    <a:pt x="710" y="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918D56-F33C-A456-5052-82F0EB3A6EE2}"/>
              </a:ext>
            </a:extLst>
          </p:cNvPr>
          <p:cNvGrpSpPr>
            <a:grpSpLocks/>
          </p:cNvGrpSpPr>
          <p:nvPr/>
        </p:nvGrpSpPr>
        <p:grpSpPr bwMode="auto">
          <a:xfrm>
            <a:off x="486140" y="2951273"/>
            <a:ext cx="582083" cy="592667"/>
            <a:chOff x="401250" y="2312132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7556E380-571A-02FA-A146-CA1DE7EC3C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250" y="2312132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440520ED-CB1D-E9C2-F20C-51E219727A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5041" y="2397648"/>
              <a:ext cx="235932" cy="269130"/>
            </a:xfrm>
            <a:custGeom>
              <a:avLst/>
              <a:gdLst>
                <a:gd name="T0" fmla="*/ 2147483646 w 877"/>
                <a:gd name="T1" fmla="*/ 2147483646 h 1002"/>
                <a:gd name="T2" fmla="*/ 2147483646 w 877"/>
                <a:gd name="T3" fmla="*/ 2147483646 h 1002"/>
                <a:gd name="T4" fmla="*/ 2147483646 w 877"/>
                <a:gd name="T5" fmla="*/ 2147483646 h 1002"/>
                <a:gd name="T6" fmla="*/ 2147483646 w 877"/>
                <a:gd name="T7" fmla="*/ 2147483646 h 1002"/>
                <a:gd name="T8" fmla="*/ 2147483646 w 877"/>
                <a:gd name="T9" fmla="*/ 2147483646 h 1002"/>
                <a:gd name="T10" fmla="*/ 2147483646 w 877"/>
                <a:gd name="T11" fmla="*/ 2147483646 h 1002"/>
                <a:gd name="T12" fmla="*/ 2147483646 w 877"/>
                <a:gd name="T13" fmla="*/ 2147483646 h 1002"/>
                <a:gd name="T14" fmla="*/ 2147483646 w 877"/>
                <a:gd name="T15" fmla="*/ 2147483646 h 1002"/>
                <a:gd name="T16" fmla="*/ 2147483646 w 877"/>
                <a:gd name="T17" fmla="*/ 2147483646 h 1002"/>
                <a:gd name="T18" fmla="*/ 2147483646 w 877"/>
                <a:gd name="T19" fmla="*/ 2147483646 h 1002"/>
                <a:gd name="T20" fmla="*/ 2147483646 w 877"/>
                <a:gd name="T21" fmla="*/ 2147483646 h 1002"/>
                <a:gd name="T22" fmla="*/ 2147483646 w 877"/>
                <a:gd name="T23" fmla="*/ 2147483646 h 1002"/>
                <a:gd name="T24" fmla="*/ 2147483646 w 877"/>
                <a:gd name="T25" fmla="*/ 2147483646 h 1002"/>
                <a:gd name="T26" fmla="*/ 2147483646 w 877"/>
                <a:gd name="T27" fmla="*/ 2147483646 h 1002"/>
                <a:gd name="T28" fmla="*/ 2147483646 w 877"/>
                <a:gd name="T29" fmla="*/ 2147483646 h 1002"/>
                <a:gd name="T30" fmla="*/ 2147483646 w 877"/>
                <a:gd name="T31" fmla="*/ 2147483646 h 1002"/>
                <a:gd name="T32" fmla="*/ 2147483646 w 877"/>
                <a:gd name="T33" fmla="*/ 2147483646 h 1002"/>
                <a:gd name="T34" fmla="*/ 2147483646 w 877"/>
                <a:gd name="T35" fmla="*/ 2147483646 h 1002"/>
                <a:gd name="T36" fmla="*/ 2147483646 w 877"/>
                <a:gd name="T37" fmla="*/ 2147483646 h 1002"/>
                <a:gd name="T38" fmla="*/ 2147483646 w 877"/>
                <a:gd name="T39" fmla="*/ 2147483646 h 1002"/>
                <a:gd name="T40" fmla="*/ 2147483646 w 877"/>
                <a:gd name="T41" fmla="*/ 2147483646 h 1002"/>
                <a:gd name="T42" fmla="*/ 0 w 877"/>
                <a:gd name="T43" fmla="*/ 2147483646 h 1002"/>
                <a:gd name="T44" fmla="*/ 2147483646 w 877"/>
                <a:gd name="T45" fmla="*/ 2147483646 h 1002"/>
                <a:gd name="T46" fmla="*/ 2147483646 w 877"/>
                <a:gd name="T47" fmla="*/ 2147483646 h 1002"/>
                <a:gd name="T48" fmla="*/ 2147483646 w 877"/>
                <a:gd name="T49" fmla="*/ 2147483646 h 1002"/>
                <a:gd name="T50" fmla="*/ 2147483646 w 877"/>
                <a:gd name="T51" fmla="*/ 0 h 1002"/>
                <a:gd name="T52" fmla="*/ 2147483646 w 877"/>
                <a:gd name="T53" fmla="*/ 2147483646 h 1002"/>
                <a:gd name="T54" fmla="*/ 2147483646 w 877"/>
                <a:gd name="T55" fmla="*/ 2147483646 h 1002"/>
                <a:gd name="T56" fmla="*/ 2147483646 w 877"/>
                <a:gd name="T57" fmla="*/ 2147483646 h 1002"/>
                <a:gd name="T58" fmla="*/ 2147483646 w 877"/>
                <a:gd name="T59" fmla="*/ 2147483646 h 1002"/>
                <a:gd name="T60" fmla="*/ 2147483646 w 877"/>
                <a:gd name="T61" fmla="*/ 2147483646 h 1002"/>
                <a:gd name="T62" fmla="*/ 2147483646 w 877"/>
                <a:gd name="T63" fmla="*/ 2147483646 h 1002"/>
                <a:gd name="T64" fmla="*/ 2147483646 w 877"/>
                <a:gd name="T65" fmla="*/ 2147483646 h 1002"/>
                <a:gd name="T66" fmla="*/ 2147483646 w 877"/>
                <a:gd name="T67" fmla="*/ 2147483646 h 1002"/>
                <a:gd name="T68" fmla="*/ 2147483646 w 877"/>
                <a:gd name="T69" fmla="*/ 2147483646 h 1002"/>
                <a:gd name="T70" fmla="*/ 2147483646 w 877"/>
                <a:gd name="T71" fmla="*/ 2147483646 h 1002"/>
                <a:gd name="T72" fmla="*/ 2147483646 w 877"/>
                <a:gd name="T73" fmla="*/ 2147483646 h 1002"/>
                <a:gd name="T74" fmla="*/ 2147483646 w 877"/>
                <a:gd name="T75" fmla="*/ 2147483646 h 1002"/>
                <a:gd name="T76" fmla="*/ 2147483646 w 877"/>
                <a:gd name="T77" fmla="*/ 2147483646 h 1002"/>
                <a:gd name="T78" fmla="*/ 2147483646 w 877"/>
                <a:gd name="T79" fmla="*/ 2147483646 h 1002"/>
                <a:gd name="T80" fmla="*/ 2147483646 w 877"/>
                <a:gd name="T81" fmla="*/ 2147483646 h 1002"/>
                <a:gd name="T82" fmla="*/ 2147483646 w 877"/>
                <a:gd name="T83" fmla="*/ 2147483646 h 1002"/>
                <a:gd name="T84" fmla="*/ 2147483646 w 877"/>
                <a:gd name="T85" fmla="*/ 2147483646 h 1002"/>
                <a:gd name="T86" fmla="*/ 2147483646 w 877"/>
                <a:gd name="T87" fmla="*/ 2147483646 h 1002"/>
                <a:gd name="T88" fmla="*/ 2147483646 w 877"/>
                <a:gd name="T89" fmla="*/ 2147483646 h 1002"/>
                <a:gd name="T90" fmla="*/ 2147483646 w 877"/>
                <a:gd name="T91" fmla="*/ 2147483646 h 1002"/>
                <a:gd name="T92" fmla="*/ 2147483646 w 877"/>
                <a:gd name="T93" fmla="*/ 2147483646 h 1002"/>
                <a:gd name="T94" fmla="*/ 2147483646 w 877"/>
                <a:gd name="T95" fmla="*/ 2147483646 h 1002"/>
                <a:gd name="T96" fmla="*/ 2147483646 w 877"/>
                <a:gd name="T97" fmla="*/ 2147483646 h 1002"/>
                <a:gd name="T98" fmla="*/ 2147483646 w 877"/>
                <a:gd name="T99" fmla="*/ 2147483646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77" h="1002">
                  <a:moveTo>
                    <a:pt x="250" y="478"/>
                  </a:moveTo>
                  <a:lnTo>
                    <a:pt x="250" y="478"/>
                  </a:lnTo>
                  <a:cubicBezTo>
                    <a:pt x="250" y="399"/>
                    <a:pt x="250" y="399"/>
                    <a:pt x="250" y="399"/>
                  </a:cubicBezTo>
                  <a:cubicBezTo>
                    <a:pt x="250" y="387"/>
                    <a:pt x="260" y="375"/>
                    <a:pt x="273" y="375"/>
                  </a:cubicBezTo>
                  <a:cubicBezTo>
                    <a:pt x="352" y="375"/>
                    <a:pt x="352" y="375"/>
                    <a:pt x="352" y="375"/>
                  </a:cubicBezTo>
                  <a:cubicBezTo>
                    <a:pt x="364" y="375"/>
                    <a:pt x="375" y="387"/>
                    <a:pt x="375" y="399"/>
                  </a:cubicBezTo>
                  <a:cubicBezTo>
                    <a:pt x="375" y="478"/>
                    <a:pt x="375" y="478"/>
                    <a:pt x="375" y="478"/>
                  </a:cubicBezTo>
                  <a:cubicBezTo>
                    <a:pt x="375" y="491"/>
                    <a:pt x="364" y="501"/>
                    <a:pt x="352" y="501"/>
                  </a:cubicBezTo>
                  <a:cubicBezTo>
                    <a:pt x="273" y="501"/>
                    <a:pt x="273" y="501"/>
                    <a:pt x="273" y="501"/>
                  </a:cubicBezTo>
                  <a:cubicBezTo>
                    <a:pt x="260" y="501"/>
                    <a:pt x="250" y="491"/>
                    <a:pt x="250" y="478"/>
                  </a:cubicBezTo>
                  <a:close/>
                  <a:moveTo>
                    <a:pt x="523" y="501"/>
                  </a:moveTo>
                  <a:lnTo>
                    <a:pt x="523" y="501"/>
                  </a:lnTo>
                  <a:cubicBezTo>
                    <a:pt x="602" y="501"/>
                    <a:pt x="602" y="501"/>
                    <a:pt x="602" y="501"/>
                  </a:cubicBezTo>
                  <a:cubicBezTo>
                    <a:pt x="614" y="501"/>
                    <a:pt x="626" y="491"/>
                    <a:pt x="626" y="478"/>
                  </a:cubicBezTo>
                  <a:cubicBezTo>
                    <a:pt x="626" y="399"/>
                    <a:pt x="626" y="399"/>
                    <a:pt x="626" y="399"/>
                  </a:cubicBezTo>
                  <a:cubicBezTo>
                    <a:pt x="626" y="387"/>
                    <a:pt x="614" y="375"/>
                    <a:pt x="602" y="375"/>
                  </a:cubicBezTo>
                  <a:cubicBezTo>
                    <a:pt x="523" y="375"/>
                    <a:pt x="523" y="375"/>
                    <a:pt x="523" y="375"/>
                  </a:cubicBezTo>
                  <a:cubicBezTo>
                    <a:pt x="511" y="375"/>
                    <a:pt x="501" y="387"/>
                    <a:pt x="501" y="399"/>
                  </a:cubicBezTo>
                  <a:cubicBezTo>
                    <a:pt x="501" y="478"/>
                    <a:pt x="501" y="478"/>
                    <a:pt x="501" y="478"/>
                  </a:cubicBezTo>
                  <a:cubicBezTo>
                    <a:pt x="501" y="491"/>
                    <a:pt x="511" y="501"/>
                    <a:pt x="523" y="501"/>
                  </a:cubicBezTo>
                  <a:close/>
                  <a:moveTo>
                    <a:pt x="375" y="666"/>
                  </a:moveTo>
                  <a:lnTo>
                    <a:pt x="375" y="666"/>
                  </a:lnTo>
                  <a:cubicBezTo>
                    <a:pt x="375" y="587"/>
                    <a:pt x="375" y="587"/>
                    <a:pt x="375" y="587"/>
                  </a:cubicBezTo>
                  <a:cubicBezTo>
                    <a:pt x="375" y="574"/>
                    <a:pt x="364" y="563"/>
                    <a:pt x="352" y="563"/>
                  </a:cubicBezTo>
                  <a:cubicBezTo>
                    <a:pt x="273" y="563"/>
                    <a:pt x="273" y="563"/>
                    <a:pt x="273" y="563"/>
                  </a:cubicBezTo>
                  <a:cubicBezTo>
                    <a:pt x="260" y="563"/>
                    <a:pt x="250" y="574"/>
                    <a:pt x="250" y="587"/>
                  </a:cubicBezTo>
                  <a:cubicBezTo>
                    <a:pt x="250" y="666"/>
                    <a:pt x="250" y="666"/>
                    <a:pt x="250" y="666"/>
                  </a:cubicBezTo>
                  <a:cubicBezTo>
                    <a:pt x="250" y="678"/>
                    <a:pt x="260" y="688"/>
                    <a:pt x="273" y="688"/>
                  </a:cubicBezTo>
                  <a:cubicBezTo>
                    <a:pt x="352" y="688"/>
                    <a:pt x="352" y="688"/>
                    <a:pt x="352" y="688"/>
                  </a:cubicBezTo>
                  <a:cubicBezTo>
                    <a:pt x="364" y="688"/>
                    <a:pt x="375" y="678"/>
                    <a:pt x="375" y="666"/>
                  </a:cubicBezTo>
                  <a:close/>
                  <a:moveTo>
                    <a:pt x="523" y="688"/>
                  </a:moveTo>
                  <a:lnTo>
                    <a:pt x="523" y="688"/>
                  </a:lnTo>
                  <a:cubicBezTo>
                    <a:pt x="602" y="688"/>
                    <a:pt x="602" y="688"/>
                    <a:pt x="602" y="688"/>
                  </a:cubicBezTo>
                  <a:cubicBezTo>
                    <a:pt x="614" y="688"/>
                    <a:pt x="626" y="678"/>
                    <a:pt x="626" y="666"/>
                  </a:cubicBezTo>
                  <a:cubicBezTo>
                    <a:pt x="626" y="587"/>
                    <a:pt x="626" y="587"/>
                    <a:pt x="626" y="587"/>
                  </a:cubicBezTo>
                  <a:cubicBezTo>
                    <a:pt x="626" y="574"/>
                    <a:pt x="614" y="563"/>
                    <a:pt x="602" y="563"/>
                  </a:cubicBezTo>
                  <a:cubicBezTo>
                    <a:pt x="523" y="563"/>
                    <a:pt x="523" y="563"/>
                    <a:pt x="523" y="563"/>
                  </a:cubicBezTo>
                  <a:cubicBezTo>
                    <a:pt x="511" y="563"/>
                    <a:pt x="501" y="574"/>
                    <a:pt x="501" y="587"/>
                  </a:cubicBezTo>
                  <a:cubicBezTo>
                    <a:pt x="501" y="666"/>
                    <a:pt x="501" y="666"/>
                    <a:pt x="501" y="666"/>
                  </a:cubicBezTo>
                  <a:cubicBezTo>
                    <a:pt x="501" y="678"/>
                    <a:pt x="511" y="688"/>
                    <a:pt x="523" y="688"/>
                  </a:cubicBezTo>
                  <a:close/>
                  <a:moveTo>
                    <a:pt x="876" y="931"/>
                  </a:moveTo>
                  <a:lnTo>
                    <a:pt x="876" y="931"/>
                  </a:lnTo>
                  <a:cubicBezTo>
                    <a:pt x="876" y="1001"/>
                    <a:pt x="876" y="1001"/>
                    <a:pt x="876" y="1001"/>
                  </a:cubicBezTo>
                  <a:cubicBezTo>
                    <a:pt x="0" y="1001"/>
                    <a:pt x="0" y="1001"/>
                    <a:pt x="0" y="1001"/>
                  </a:cubicBezTo>
                  <a:cubicBezTo>
                    <a:pt x="0" y="931"/>
                    <a:pt x="0" y="931"/>
                    <a:pt x="0" y="931"/>
                  </a:cubicBezTo>
                  <a:cubicBezTo>
                    <a:pt x="0" y="918"/>
                    <a:pt x="10" y="907"/>
                    <a:pt x="22" y="907"/>
                  </a:cubicBezTo>
                  <a:cubicBezTo>
                    <a:pt x="61" y="907"/>
                    <a:pt x="61" y="907"/>
                    <a:pt x="61" y="907"/>
                  </a:cubicBezTo>
                  <a:cubicBezTo>
                    <a:pt x="61" y="166"/>
                    <a:pt x="61" y="166"/>
                    <a:pt x="61" y="166"/>
                  </a:cubicBezTo>
                  <a:cubicBezTo>
                    <a:pt x="61" y="144"/>
                    <a:pt x="83" y="125"/>
                    <a:pt x="108" y="125"/>
                  </a:cubicBezTo>
                  <a:cubicBezTo>
                    <a:pt x="282" y="125"/>
                    <a:pt x="282" y="125"/>
                    <a:pt x="282" y="125"/>
                  </a:cubicBezTo>
                  <a:cubicBezTo>
                    <a:pt x="282" y="48"/>
                    <a:pt x="282" y="48"/>
                    <a:pt x="282" y="48"/>
                  </a:cubicBezTo>
                  <a:cubicBezTo>
                    <a:pt x="282" y="21"/>
                    <a:pt x="302" y="0"/>
                    <a:pt x="328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73" y="0"/>
                    <a:pt x="594" y="21"/>
                    <a:pt x="594" y="48"/>
                  </a:cubicBezTo>
                  <a:cubicBezTo>
                    <a:pt x="594" y="125"/>
                    <a:pt x="594" y="125"/>
                    <a:pt x="594" y="125"/>
                  </a:cubicBezTo>
                  <a:cubicBezTo>
                    <a:pt x="767" y="125"/>
                    <a:pt x="767" y="125"/>
                    <a:pt x="767" y="125"/>
                  </a:cubicBezTo>
                  <a:cubicBezTo>
                    <a:pt x="793" y="125"/>
                    <a:pt x="813" y="144"/>
                    <a:pt x="813" y="166"/>
                  </a:cubicBezTo>
                  <a:cubicBezTo>
                    <a:pt x="813" y="907"/>
                    <a:pt x="813" y="907"/>
                    <a:pt x="813" y="907"/>
                  </a:cubicBezTo>
                  <a:cubicBezTo>
                    <a:pt x="852" y="907"/>
                    <a:pt x="852" y="907"/>
                    <a:pt x="852" y="907"/>
                  </a:cubicBezTo>
                  <a:cubicBezTo>
                    <a:pt x="865" y="907"/>
                    <a:pt x="876" y="918"/>
                    <a:pt x="876" y="931"/>
                  </a:cubicBezTo>
                  <a:close/>
                  <a:moveTo>
                    <a:pt x="155" y="906"/>
                  </a:moveTo>
                  <a:lnTo>
                    <a:pt x="155" y="906"/>
                  </a:lnTo>
                  <a:cubicBezTo>
                    <a:pt x="375" y="906"/>
                    <a:pt x="375" y="906"/>
                    <a:pt x="375" y="906"/>
                  </a:cubicBezTo>
                  <a:cubicBezTo>
                    <a:pt x="375" y="775"/>
                    <a:pt x="375" y="775"/>
                    <a:pt x="375" y="775"/>
                  </a:cubicBezTo>
                  <a:cubicBezTo>
                    <a:pt x="375" y="762"/>
                    <a:pt x="385" y="751"/>
                    <a:pt x="398" y="751"/>
                  </a:cubicBezTo>
                  <a:cubicBezTo>
                    <a:pt x="477" y="751"/>
                    <a:pt x="477" y="751"/>
                    <a:pt x="477" y="751"/>
                  </a:cubicBezTo>
                  <a:cubicBezTo>
                    <a:pt x="489" y="751"/>
                    <a:pt x="501" y="762"/>
                    <a:pt x="501" y="775"/>
                  </a:cubicBezTo>
                  <a:cubicBezTo>
                    <a:pt x="501" y="906"/>
                    <a:pt x="501" y="906"/>
                    <a:pt x="501" y="906"/>
                  </a:cubicBezTo>
                  <a:cubicBezTo>
                    <a:pt x="719" y="906"/>
                    <a:pt x="719" y="906"/>
                    <a:pt x="719" y="906"/>
                  </a:cubicBezTo>
                  <a:cubicBezTo>
                    <a:pt x="719" y="219"/>
                    <a:pt x="719" y="219"/>
                    <a:pt x="719" y="219"/>
                  </a:cubicBezTo>
                  <a:cubicBezTo>
                    <a:pt x="594" y="219"/>
                    <a:pt x="594" y="219"/>
                    <a:pt x="594" y="219"/>
                  </a:cubicBezTo>
                  <a:cubicBezTo>
                    <a:pt x="594" y="267"/>
                    <a:pt x="594" y="267"/>
                    <a:pt x="594" y="267"/>
                  </a:cubicBezTo>
                  <a:cubicBezTo>
                    <a:pt x="594" y="293"/>
                    <a:pt x="573" y="313"/>
                    <a:pt x="547" y="313"/>
                  </a:cubicBezTo>
                  <a:cubicBezTo>
                    <a:pt x="328" y="313"/>
                    <a:pt x="328" y="313"/>
                    <a:pt x="328" y="313"/>
                  </a:cubicBezTo>
                  <a:cubicBezTo>
                    <a:pt x="302" y="313"/>
                    <a:pt x="282" y="293"/>
                    <a:pt x="282" y="267"/>
                  </a:cubicBezTo>
                  <a:cubicBezTo>
                    <a:pt x="282" y="219"/>
                    <a:pt x="282" y="219"/>
                    <a:pt x="282" y="219"/>
                  </a:cubicBezTo>
                  <a:cubicBezTo>
                    <a:pt x="155" y="219"/>
                    <a:pt x="155" y="219"/>
                    <a:pt x="155" y="219"/>
                  </a:cubicBezTo>
                  <a:lnTo>
                    <a:pt x="155" y="906"/>
                  </a:lnTo>
                  <a:close/>
                  <a:moveTo>
                    <a:pt x="519" y="125"/>
                  </a:moveTo>
                  <a:lnTo>
                    <a:pt x="519" y="125"/>
                  </a:lnTo>
                  <a:cubicBezTo>
                    <a:pt x="469" y="125"/>
                    <a:pt x="469" y="125"/>
                    <a:pt x="469" y="125"/>
                  </a:cubicBezTo>
                  <a:cubicBezTo>
                    <a:pt x="469" y="75"/>
                    <a:pt x="469" y="75"/>
                    <a:pt x="469" y="75"/>
                  </a:cubicBezTo>
                  <a:cubicBezTo>
                    <a:pt x="469" y="69"/>
                    <a:pt x="463" y="63"/>
                    <a:pt x="457" y="63"/>
                  </a:cubicBezTo>
                  <a:cubicBezTo>
                    <a:pt x="418" y="63"/>
                    <a:pt x="418" y="63"/>
                    <a:pt x="418" y="63"/>
                  </a:cubicBezTo>
                  <a:cubicBezTo>
                    <a:pt x="412" y="63"/>
                    <a:pt x="407" y="69"/>
                    <a:pt x="407" y="75"/>
                  </a:cubicBezTo>
                  <a:cubicBezTo>
                    <a:pt x="407" y="125"/>
                    <a:pt x="407" y="125"/>
                    <a:pt x="407" y="125"/>
                  </a:cubicBezTo>
                  <a:cubicBezTo>
                    <a:pt x="355" y="125"/>
                    <a:pt x="355" y="125"/>
                    <a:pt x="355" y="125"/>
                  </a:cubicBezTo>
                  <a:cubicBezTo>
                    <a:pt x="349" y="125"/>
                    <a:pt x="344" y="131"/>
                    <a:pt x="344" y="138"/>
                  </a:cubicBezTo>
                  <a:cubicBezTo>
                    <a:pt x="344" y="176"/>
                    <a:pt x="344" y="176"/>
                    <a:pt x="344" y="176"/>
                  </a:cubicBezTo>
                  <a:cubicBezTo>
                    <a:pt x="344" y="183"/>
                    <a:pt x="349" y="188"/>
                    <a:pt x="355" y="188"/>
                  </a:cubicBezTo>
                  <a:cubicBezTo>
                    <a:pt x="407" y="188"/>
                    <a:pt x="407" y="188"/>
                    <a:pt x="407" y="188"/>
                  </a:cubicBezTo>
                  <a:cubicBezTo>
                    <a:pt x="407" y="239"/>
                    <a:pt x="407" y="239"/>
                    <a:pt x="407" y="239"/>
                  </a:cubicBezTo>
                  <a:cubicBezTo>
                    <a:pt x="407" y="245"/>
                    <a:pt x="412" y="250"/>
                    <a:pt x="418" y="250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63" y="250"/>
                    <a:pt x="469" y="245"/>
                    <a:pt x="469" y="239"/>
                  </a:cubicBezTo>
                  <a:cubicBezTo>
                    <a:pt x="469" y="188"/>
                    <a:pt x="469" y="188"/>
                    <a:pt x="469" y="188"/>
                  </a:cubicBezTo>
                  <a:cubicBezTo>
                    <a:pt x="519" y="188"/>
                    <a:pt x="519" y="188"/>
                    <a:pt x="519" y="188"/>
                  </a:cubicBezTo>
                  <a:cubicBezTo>
                    <a:pt x="525" y="188"/>
                    <a:pt x="532" y="183"/>
                    <a:pt x="532" y="176"/>
                  </a:cubicBezTo>
                  <a:cubicBezTo>
                    <a:pt x="532" y="138"/>
                    <a:pt x="532" y="138"/>
                    <a:pt x="532" y="138"/>
                  </a:cubicBezTo>
                  <a:cubicBezTo>
                    <a:pt x="532" y="131"/>
                    <a:pt x="525" y="125"/>
                    <a:pt x="519" y="1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A1BCC3-E37B-64B6-B8AF-F61A0F02A640}"/>
              </a:ext>
            </a:extLst>
          </p:cNvPr>
          <p:cNvGrpSpPr>
            <a:grpSpLocks/>
          </p:cNvGrpSpPr>
          <p:nvPr/>
        </p:nvGrpSpPr>
        <p:grpSpPr bwMode="auto">
          <a:xfrm>
            <a:off x="486140" y="4636662"/>
            <a:ext cx="582083" cy="592667"/>
            <a:chOff x="401250" y="3571375"/>
            <a:chExt cx="437722" cy="444159"/>
          </a:xfrm>
          <a:solidFill>
            <a:schemeClr val="accent3"/>
          </a:solidFill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702BB8B1-9586-D7E6-D344-0D6D2BEF3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250" y="3571375"/>
              <a:ext cx="437722" cy="44415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4B791360-53BF-C64E-5FC8-E30AA0993E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5091" y="3709864"/>
              <a:ext cx="307678" cy="187959"/>
            </a:xfrm>
            <a:custGeom>
              <a:avLst/>
              <a:gdLst>
                <a:gd name="T0" fmla="*/ 2147483646 w 1135"/>
                <a:gd name="T1" fmla="*/ 2147483646 h 693"/>
                <a:gd name="T2" fmla="*/ 2147483646 w 1135"/>
                <a:gd name="T3" fmla="*/ 0 h 693"/>
                <a:gd name="T4" fmla="*/ 2147483646 w 1135"/>
                <a:gd name="T5" fmla="*/ 2147483646 h 693"/>
                <a:gd name="T6" fmla="*/ 0 w 1135"/>
                <a:gd name="T7" fmla="*/ 2147483646 h 693"/>
                <a:gd name="T8" fmla="*/ 2147483646 w 1135"/>
                <a:gd name="T9" fmla="*/ 2147483646 h 693"/>
                <a:gd name="T10" fmla="*/ 2147483646 w 1135"/>
                <a:gd name="T11" fmla="*/ 2147483646 h 693"/>
                <a:gd name="T12" fmla="*/ 2147483646 w 1135"/>
                <a:gd name="T13" fmla="*/ 2147483646 h 693"/>
                <a:gd name="T14" fmla="*/ 2147483646 w 1135"/>
                <a:gd name="T15" fmla="*/ 2147483646 h 693"/>
                <a:gd name="T16" fmla="*/ 2147483646 w 1135"/>
                <a:gd name="T17" fmla="*/ 2147483646 h 693"/>
                <a:gd name="T18" fmla="*/ 2147483646 w 1135"/>
                <a:gd name="T19" fmla="*/ 2147483646 h 693"/>
                <a:gd name="T20" fmla="*/ 2147483646 w 1135"/>
                <a:gd name="T21" fmla="*/ 2147483646 h 693"/>
                <a:gd name="T22" fmla="*/ 2147483646 w 1135"/>
                <a:gd name="T23" fmla="*/ 2147483646 h 693"/>
                <a:gd name="T24" fmla="*/ 2147483646 w 1135"/>
                <a:gd name="T25" fmla="*/ 2147483646 h 693"/>
                <a:gd name="T26" fmla="*/ 2147483646 w 1135"/>
                <a:gd name="T27" fmla="*/ 2147483646 h 693"/>
                <a:gd name="T28" fmla="*/ 2147483646 w 1135"/>
                <a:gd name="T29" fmla="*/ 2147483646 h 693"/>
                <a:gd name="T30" fmla="*/ 2147483646 w 1135"/>
                <a:gd name="T31" fmla="*/ 2147483646 h 693"/>
                <a:gd name="T32" fmla="*/ 2147483646 w 1135"/>
                <a:gd name="T33" fmla="*/ 2147483646 h 693"/>
                <a:gd name="T34" fmla="*/ 2147483646 w 1135"/>
                <a:gd name="T35" fmla="*/ 2147483646 h 693"/>
                <a:gd name="T36" fmla="*/ 2147483646 w 1135"/>
                <a:gd name="T37" fmla="*/ 2147483646 h 693"/>
                <a:gd name="T38" fmla="*/ 2147483646 w 1135"/>
                <a:gd name="T39" fmla="*/ 2147483646 h 693"/>
                <a:gd name="T40" fmla="*/ 2147483646 w 1135"/>
                <a:gd name="T41" fmla="*/ 2147483646 h 693"/>
                <a:gd name="T42" fmla="*/ 2147483646 w 1135"/>
                <a:gd name="T43" fmla="*/ 2147483646 h 693"/>
                <a:gd name="T44" fmla="*/ 2147483646 w 1135"/>
                <a:gd name="T45" fmla="*/ 2147483646 h 693"/>
                <a:gd name="T46" fmla="*/ 2147483646 w 1135"/>
                <a:gd name="T47" fmla="*/ 2147483646 h 693"/>
                <a:gd name="T48" fmla="*/ 2147483646 w 1135"/>
                <a:gd name="T49" fmla="*/ 2147483646 h 693"/>
                <a:gd name="T50" fmla="*/ 2147483646 w 1135"/>
                <a:gd name="T51" fmla="*/ 2147483646 h 693"/>
                <a:gd name="T52" fmla="*/ 2147483646 w 1135"/>
                <a:gd name="T53" fmla="*/ 2147483646 h 693"/>
                <a:gd name="T54" fmla="*/ 2147483646 w 1135"/>
                <a:gd name="T55" fmla="*/ 2147483646 h 693"/>
                <a:gd name="T56" fmla="*/ 2147483646 w 1135"/>
                <a:gd name="T57" fmla="*/ 2147483646 h 693"/>
                <a:gd name="T58" fmla="*/ 2147483646 w 1135"/>
                <a:gd name="T59" fmla="*/ 2147483646 h 693"/>
                <a:gd name="T60" fmla="*/ 2147483646 w 1135"/>
                <a:gd name="T61" fmla="*/ 2147483646 h 693"/>
                <a:gd name="T62" fmla="*/ 2147483646 w 1135"/>
                <a:gd name="T63" fmla="*/ 2147483646 h 693"/>
                <a:gd name="T64" fmla="*/ 2147483646 w 1135"/>
                <a:gd name="T65" fmla="*/ 2147483646 h 693"/>
                <a:gd name="T66" fmla="*/ 2147483646 w 1135"/>
                <a:gd name="T67" fmla="*/ 2147483646 h 693"/>
                <a:gd name="T68" fmla="*/ 2147483646 w 1135"/>
                <a:gd name="T69" fmla="*/ 2147483646 h 693"/>
                <a:gd name="T70" fmla="*/ 2147483646 w 1135"/>
                <a:gd name="T71" fmla="*/ 2147483646 h 693"/>
                <a:gd name="T72" fmla="*/ 2147483646 w 1135"/>
                <a:gd name="T73" fmla="*/ 2147483646 h 693"/>
                <a:gd name="T74" fmla="*/ 2147483646 w 1135"/>
                <a:gd name="T75" fmla="*/ 2147483646 h 693"/>
                <a:gd name="T76" fmla="*/ 2147483646 w 1135"/>
                <a:gd name="T77" fmla="*/ 2147483646 h 69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135" h="693">
                  <a:moveTo>
                    <a:pt x="920" y="114"/>
                  </a:moveTo>
                  <a:lnTo>
                    <a:pt x="920" y="114"/>
                  </a:lnTo>
                  <a:cubicBezTo>
                    <a:pt x="836" y="30"/>
                    <a:pt x="836" y="30"/>
                    <a:pt x="836" y="30"/>
                  </a:cubicBezTo>
                  <a:cubicBezTo>
                    <a:pt x="816" y="11"/>
                    <a:pt x="792" y="0"/>
                    <a:pt x="765" y="0"/>
                  </a:cubicBezTo>
                  <a:cubicBezTo>
                    <a:pt x="363" y="0"/>
                    <a:pt x="363" y="0"/>
                    <a:pt x="363" y="0"/>
                  </a:cubicBezTo>
                  <a:cubicBezTo>
                    <a:pt x="337" y="0"/>
                    <a:pt x="312" y="12"/>
                    <a:pt x="293" y="30"/>
                  </a:cubicBezTo>
                  <a:cubicBezTo>
                    <a:pt x="209" y="114"/>
                    <a:pt x="209" y="114"/>
                    <a:pt x="209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567"/>
                    <a:pt x="0" y="567"/>
                    <a:pt x="0" y="567"/>
                  </a:cubicBezTo>
                  <a:cubicBezTo>
                    <a:pt x="113" y="567"/>
                    <a:pt x="113" y="567"/>
                    <a:pt x="113" y="567"/>
                  </a:cubicBezTo>
                  <a:cubicBezTo>
                    <a:pt x="144" y="567"/>
                    <a:pt x="169" y="542"/>
                    <a:pt x="170" y="511"/>
                  </a:cubicBezTo>
                  <a:cubicBezTo>
                    <a:pt x="186" y="511"/>
                    <a:pt x="186" y="511"/>
                    <a:pt x="186" y="511"/>
                  </a:cubicBezTo>
                  <a:cubicBezTo>
                    <a:pt x="336" y="647"/>
                    <a:pt x="336" y="647"/>
                    <a:pt x="336" y="647"/>
                  </a:cubicBezTo>
                  <a:cubicBezTo>
                    <a:pt x="390" y="691"/>
                    <a:pt x="466" y="692"/>
                    <a:pt x="523" y="652"/>
                  </a:cubicBezTo>
                  <a:cubicBezTo>
                    <a:pt x="544" y="672"/>
                    <a:pt x="569" y="681"/>
                    <a:pt x="595" y="681"/>
                  </a:cubicBezTo>
                  <a:cubicBezTo>
                    <a:pt x="628" y="681"/>
                    <a:pt x="658" y="668"/>
                    <a:pt x="682" y="639"/>
                  </a:cubicBezTo>
                  <a:cubicBezTo>
                    <a:pt x="721" y="653"/>
                    <a:pt x="768" y="643"/>
                    <a:pt x="795" y="609"/>
                  </a:cubicBezTo>
                  <a:cubicBezTo>
                    <a:pt x="841" y="551"/>
                    <a:pt x="841" y="551"/>
                    <a:pt x="841" y="551"/>
                  </a:cubicBezTo>
                  <a:cubicBezTo>
                    <a:pt x="852" y="539"/>
                    <a:pt x="858" y="525"/>
                    <a:pt x="861" y="511"/>
                  </a:cubicBezTo>
                  <a:cubicBezTo>
                    <a:pt x="964" y="511"/>
                    <a:pt x="964" y="511"/>
                    <a:pt x="964" y="511"/>
                  </a:cubicBezTo>
                  <a:cubicBezTo>
                    <a:pt x="964" y="542"/>
                    <a:pt x="989" y="567"/>
                    <a:pt x="1021" y="567"/>
                  </a:cubicBezTo>
                  <a:cubicBezTo>
                    <a:pt x="1134" y="567"/>
                    <a:pt x="1134" y="567"/>
                    <a:pt x="1134" y="567"/>
                  </a:cubicBezTo>
                  <a:cubicBezTo>
                    <a:pt x="1134" y="114"/>
                    <a:pt x="1134" y="114"/>
                    <a:pt x="1134" y="114"/>
                  </a:cubicBezTo>
                  <a:lnTo>
                    <a:pt x="920" y="114"/>
                  </a:lnTo>
                  <a:close/>
                  <a:moveTo>
                    <a:pt x="85" y="511"/>
                  </a:moveTo>
                  <a:lnTo>
                    <a:pt x="85" y="511"/>
                  </a:lnTo>
                  <a:cubicBezTo>
                    <a:pt x="69" y="511"/>
                    <a:pt x="57" y="497"/>
                    <a:pt x="57" y="482"/>
                  </a:cubicBezTo>
                  <a:cubicBezTo>
                    <a:pt x="57" y="466"/>
                    <a:pt x="69" y="454"/>
                    <a:pt x="85" y="454"/>
                  </a:cubicBezTo>
                  <a:cubicBezTo>
                    <a:pt x="100" y="454"/>
                    <a:pt x="113" y="466"/>
                    <a:pt x="113" y="482"/>
                  </a:cubicBezTo>
                  <a:cubicBezTo>
                    <a:pt x="113" y="498"/>
                    <a:pt x="100" y="511"/>
                    <a:pt x="85" y="511"/>
                  </a:cubicBezTo>
                  <a:close/>
                  <a:moveTo>
                    <a:pt x="776" y="498"/>
                  </a:moveTo>
                  <a:lnTo>
                    <a:pt x="776" y="498"/>
                  </a:lnTo>
                  <a:cubicBezTo>
                    <a:pt x="729" y="555"/>
                    <a:pt x="729" y="555"/>
                    <a:pt x="729" y="555"/>
                  </a:cubicBezTo>
                  <a:cubicBezTo>
                    <a:pt x="725" y="562"/>
                    <a:pt x="716" y="562"/>
                    <a:pt x="710" y="557"/>
                  </a:cubicBezTo>
                  <a:cubicBezTo>
                    <a:pt x="667" y="523"/>
                    <a:pt x="667" y="523"/>
                    <a:pt x="667" y="523"/>
                  </a:cubicBezTo>
                  <a:cubicBezTo>
                    <a:pt x="614" y="588"/>
                    <a:pt x="614" y="588"/>
                    <a:pt x="614" y="588"/>
                  </a:cubicBezTo>
                  <a:cubicBezTo>
                    <a:pt x="603" y="600"/>
                    <a:pt x="587" y="596"/>
                    <a:pt x="582" y="592"/>
                  </a:cubicBezTo>
                  <a:cubicBezTo>
                    <a:pt x="517" y="536"/>
                    <a:pt x="517" y="536"/>
                    <a:pt x="517" y="536"/>
                  </a:cubicBezTo>
                  <a:cubicBezTo>
                    <a:pt x="489" y="570"/>
                    <a:pt x="489" y="570"/>
                    <a:pt x="489" y="570"/>
                  </a:cubicBezTo>
                  <a:cubicBezTo>
                    <a:pt x="465" y="600"/>
                    <a:pt x="420" y="605"/>
                    <a:pt x="391" y="582"/>
                  </a:cubicBezTo>
                  <a:cubicBezTo>
                    <a:pt x="219" y="426"/>
                    <a:pt x="219" y="426"/>
                    <a:pt x="219" y="426"/>
                  </a:cubicBezTo>
                  <a:cubicBezTo>
                    <a:pt x="170" y="426"/>
                    <a:pt x="170" y="426"/>
                    <a:pt x="170" y="426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244" y="199"/>
                    <a:pt x="244" y="199"/>
                    <a:pt x="244" y="199"/>
                  </a:cubicBezTo>
                  <a:cubicBezTo>
                    <a:pt x="354" y="90"/>
                    <a:pt x="354" y="90"/>
                    <a:pt x="354" y="90"/>
                  </a:cubicBezTo>
                  <a:cubicBezTo>
                    <a:pt x="357" y="89"/>
                    <a:pt x="359" y="86"/>
                    <a:pt x="363" y="85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396" y="149"/>
                    <a:pt x="396" y="149"/>
                    <a:pt x="396" y="149"/>
                  </a:cubicBezTo>
                  <a:cubicBezTo>
                    <a:pt x="344" y="196"/>
                    <a:pt x="340" y="277"/>
                    <a:pt x="388" y="328"/>
                  </a:cubicBezTo>
                  <a:cubicBezTo>
                    <a:pt x="414" y="356"/>
                    <a:pt x="496" y="401"/>
                    <a:pt x="567" y="336"/>
                  </a:cubicBezTo>
                  <a:cubicBezTo>
                    <a:pt x="582" y="322"/>
                    <a:pt x="582" y="322"/>
                    <a:pt x="582" y="322"/>
                  </a:cubicBezTo>
                  <a:cubicBezTo>
                    <a:pt x="773" y="478"/>
                    <a:pt x="773" y="478"/>
                    <a:pt x="773" y="478"/>
                  </a:cubicBezTo>
                  <a:cubicBezTo>
                    <a:pt x="779" y="483"/>
                    <a:pt x="780" y="492"/>
                    <a:pt x="776" y="498"/>
                  </a:cubicBezTo>
                  <a:close/>
                  <a:moveTo>
                    <a:pt x="964" y="426"/>
                  </a:moveTo>
                  <a:lnTo>
                    <a:pt x="964" y="426"/>
                  </a:lnTo>
                  <a:cubicBezTo>
                    <a:pt x="841" y="426"/>
                    <a:pt x="841" y="426"/>
                    <a:pt x="841" y="426"/>
                  </a:cubicBezTo>
                  <a:cubicBezTo>
                    <a:pt x="837" y="421"/>
                    <a:pt x="832" y="416"/>
                    <a:pt x="828" y="412"/>
                  </a:cubicBezTo>
                  <a:cubicBezTo>
                    <a:pt x="645" y="264"/>
                    <a:pt x="645" y="264"/>
                    <a:pt x="645" y="264"/>
                  </a:cubicBezTo>
                  <a:cubicBezTo>
                    <a:pt x="668" y="244"/>
                    <a:pt x="668" y="244"/>
                    <a:pt x="668" y="244"/>
                  </a:cubicBezTo>
                  <a:cubicBezTo>
                    <a:pt x="679" y="234"/>
                    <a:pt x="680" y="216"/>
                    <a:pt x="669" y="204"/>
                  </a:cubicBezTo>
                  <a:cubicBezTo>
                    <a:pt x="650" y="183"/>
                    <a:pt x="650" y="183"/>
                    <a:pt x="650" y="183"/>
                  </a:cubicBezTo>
                  <a:cubicBezTo>
                    <a:pt x="640" y="172"/>
                    <a:pt x="621" y="172"/>
                    <a:pt x="610" y="182"/>
                  </a:cubicBezTo>
                  <a:cubicBezTo>
                    <a:pt x="513" y="271"/>
                    <a:pt x="513" y="271"/>
                    <a:pt x="513" y="271"/>
                  </a:cubicBezTo>
                  <a:cubicBezTo>
                    <a:pt x="496" y="287"/>
                    <a:pt x="466" y="288"/>
                    <a:pt x="450" y="271"/>
                  </a:cubicBezTo>
                  <a:cubicBezTo>
                    <a:pt x="434" y="253"/>
                    <a:pt x="435" y="227"/>
                    <a:pt x="452" y="211"/>
                  </a:cubicBezTo>
                  <a:cubicBezTo>
                    <a:pt x="569" y="105"/>
                    <a:pt x="569" y="105"/>
                    <a:pt x="569" y="105"/>
                  </a:cubicBezTo>
                  <a:cubicBezTo>
                    <a:pt x="582" y="92"/>
                    <a:pt x="599" y="86"/>
                    <a:pt x="617" y="86"/>
                  </a:cubicBezTo>
                  <a:cubicBezTo>
                    <a:pt x="765" y="85"/>
                    <a:pt x="765" y="85"/>
                    <a:pt x="765" y="85"/>
                  </a:cubicBezTo>
                  <a:cubicBezTo>
                    <a:pt x="769" y="85"/>
                    <a:pt x="772" y="88"/>
                    <a:pt x="775" y="90"/>
                  </a:cubicBezTo>
                  <a:cubicBezTo>
                    <a:pt x="885" y="199"/>
                    <a:pt x="885" y="199"/>
                    <a:pt x="885" y="199"/>
                  </a:cubicBezTo>
                  <a:cubicBezTo>
                    <a:pt x="964" y="199"/>
                    <a:pt x="964" y="199"/>
                    <a:pt x="964" y="199"/>
                  </a:cubicBezTo>
                  <a:lnTo>
                    <a:pt x="964" y="426"/>
                  </a:lnTo>
                  <a:close/>
                  <a:moveTo>
                    <a:pt x="1049" y="511"/>
                  </a:moveTo>
                  <a:lnTo>
                    <a:pt x="1049" y="511"/>
                  </a:lnTo>
                  <a:cubicBezTo>
                    <a:pt x="1033" y="511"/>
                    <a:pt x="1021" y="497"/>
                    <a:pt x="1021" y="482"/>
                  </a:cubicBezTo>
                  <a:cubicBezTo>
                    <a:pt x="1021" y="466"/>
                    <a:pt x="1033" y="454"/>
                    <a:pt x="1049" y="454"/>
                  </a:cubicBezTo>
                  <a:cubicBezTo>
                    <a:pt x="1064" y="454"/>
                    <a:pt x="1077" y="466"/>
                    <a:pt x="1077" y="482"/>
                  </a:cubicBezTo>
                  <a:cubicBezTo>
                    <a:pt x="1077" y="498"/>
                    <a:pt x="1064" y="511"/>
                    <a:pt x="1049" y="5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DB5481D-683E-C838-046C-64F31ECADC74}"/>
              </a:ext>
            </a:extLst>
          </p:cNvPr>
          <p:cNvGrpSpPr>
            <a:grpSpLocks/>
          </p:cNvGrpSpPr>
          <p:nvPr/>
        </p:nvGrpSpPr>
        <p:grpSpPr bwMode="auto">
          <a:xfrm>
            <a:off x="487174" y="1265884"/>
            <a:ext cx="582084" cy="592667"/>
            <a:chOff x="401638" y="1042988"/>
            <a:chExt cx="436562" cy="444500"/>
          </a:xfrm>
          <a:effectLst>
            <a:outerShdw blurRad="76200" dist="38100" dir="2700000" algn="tl" rotWithShape="0">
              <a:prstClr val="black">
                <a:alpha val="19000"/>
              </a:prstClr>
            </a:outerShdw>
          </a:effectLst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9A2C7446-3598-980F-334B-5827D9A9FB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1638" y="1042988"/>
              <a:ext cx="436562" cy="444500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63AB2B8-1ED9-38F1-2801-BF2ACA70D6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951" y="1077951"/>
              <a:ext cx="227936" cy="349406"/>
              <a:chOff x="4802188" y="3392488"/>
              <a:chExt cx="506412" cy="776287"/>
            </a:xfrm>
            <a:solidFill>
              <a:schemeClr val="bg1"/>
            </a:solidFill>
          </p:grpSpPr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CF6CB6FF-C25F-5869-55F8-48D691B8A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2188" y="3954463"/>
                <a:ext cx="506412" cy="214312"/>
              </a:xfrm>
              <a:custGeom>
                <a:avLst/>
                <a:gdLst>
                  <a:gd name="T0" fmla="*/ 1343 w 1407"/>
                  <a:gd name="T1" fmla="*/ 500 h 595"/>
                  <a:gd name="T2" fmla="*/ 1343 w 1407"/>
                  <a:gd name="T3" fmla="*/ 0 h 595"/>
                  <a:gd name="T4" fmla="*/ 63 w 1407"/>
                  <a:gd name="T5" fmla="*/ 0 h 595"/>
                  <a:gd name="T6" fmla="*/ 63 w 1407"/>
                  <a:gd name="T7" fmla="*/ 500 h 595"/>
                  <a:gd name="T8" fmla="*/ 0 w 1407"/>
                  <a:gd name="T9" fmla="*/ 500 h 595"/>
                  <a:gd name="T10" fmla="*/ 0 w 1407"/>
                  <a:gd name="T11" fmla="*/ 594 h 595"/>
                  <a:gd name="T12" fmla="*/ 1406 w 1407"/>
                  <a:gd name="T13" fmla="*/ 594 h 595"/>
                  <a:gd name="T14" fmla="*/ 1406 w 1407"/>
                  <a:gd name="T15" fmla="*/ 500 h 595"/>
                  <a:gd name="T16" fmla="*/ 1343 w 1407"/>
                  <a:gd name="T17" fmla="*/ 500 h 595"/>
                  <a:gd name="T18" fmla="*/ 1093 w 1407"/>
                  <a:gd name="T19" fmla="*/ 156 h 595"/>
                  <a:gd name="T20" fmla="*/ 1093 w 1407"/>
                  <a:gd name="T21" fmla="*/ 500 h 595"/>
                  <a:gd name="T22" fmla="*/ 999 w 1407"/>
                  <a:gd name="T23" fmla="*/ 500 h 595"/>
                  <a:gd name="T24" fmla="*/ 999 w 1407"/>
                  <a:gd name="T25" fmla="*/ 156 h 595"/>
                  <a:gd name="T26" fmla="*/ 1093 w 1407"/>
                  <a:gd name="T27" fmla="*/ 156 h 595"/>
                  <a:gd name="T28" fmla="*/ 874 w 1407"/>
                  <a:gd name="T29" fmla="*/ 156 h 595"/>
                  <a:gd name="T30" fmla="*/ 874 w 1407"/>
                  <a:gd name="T31" fmla="*/ 500 h 595"/>
                  <a:gd name="T32" fmla="*/ 749 w 1407"/>
                  <a:gd name="T33" fmla="*/ 500 h 595"/>
                  <a:gd name="T34" fmla="*/ 749 w 1407"/>
                  <a:gd name="T35" fmla="*/ 156 h 595"/>
                  <a:gd name="T36" fmla="*/ 874 w 1407"/>
                  <a:gd name="T37" fmla="*/ 156 h 595"/>
                  <a:gd name="T38" fmla="*/ 656 w 1407"/>
                  <a:gd name="T39" fmla="*/ 156 h 595"/>
                  <a:gd name="T40" fmla="*/ 656 w 1407"/>
                  <a:gd name="T41" fmla="*/ 500 h 595"/>
                  <a:gd name="T42" fmla="*/ 532 w 1407"/>
                  <a:gd name="T43" fmla="*/ 500 h 595"/>
                  <a:gd name="T44" fmla="*/ 532 w 1407"/>
                  <a:gd name="T45" fmla="*/ 156 h 595"/>
                  <a:gd name="T46" fmla="*/ 656 w 1407"/>
                  <a:gd name="T47" fmla="*/ 156 h 595"/>
                  <a:gd name="T48" fmla="*/ 313 w 1407"/>
                  <a:gd name="T49" fmla="*/ 156 h 595"/>
                  <a:gd name="T50" fmla="*/ 438 w 1407"/>
                  <a:gd name="T51" fmla="*/ 156 h 595"/>
                  <a:gd name="T52" fmla="*/ 438 w 1407"/>
                  <a:gd name="T53" fmla="*/ 500 h 595"/>
                  <a:gd name="T54" fmla="*/ 313 w 1407"/>
                  <a:gd name="T55" fmla="*/ 500 h 595"/>
                  <a:gd name="T56" fmla="*/ 313 w 1407"/>
                  <a:gd name="T57" fmla="*/ 15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07" h="595">
                    <a:moveTo>
                      <a:pt x="1343" y="500"/>
                    </a:moveTo>
                    <a:lnTo>
                      <a:pt x="1343" y="0"/>
                    </a:lnTo>
                    <a:lnTo>
                      <a:pt x="63" y="0"/>
                    </a:lnTo>
                    <a:lnTo>
                      <a:pt x="63" y="500"/>
                    </a:lnTo>
                    <a:lnTo>
                      <a:pt x="0" y="500"/>
                    </a:lnTo>
                    <a:lnTo>
                      <a:pt x="0" y="594"/>
                    </a:lnTo>
                    <a:lnTo>
                      <a:pt x="1406" y="594"/>
                    </a:lnTo>
                    <a:lnTo>
                      <a:pt x="1406" y="500"/>
                    </a:lnTo>
                    <a:lnTo>
                      <a:pt x="1343" y="500"/>
                    </a:lnTo>
                    <a:close/>
                    <a:moveTo>
                      <a:pt x="1093" y="156"/>
                    </a:moveTo>
                    <a:lnTo>
                      <a:pt x="1093" y="500"/>
                    </a:lnTo>
                    <a:lnTo>
                      <a:pt x="999" y="500"/>
                    </a:lnTo>
                    <a:lnTo>
                      <a:pt x="999" y="156"/>
                    </a:lnTo>
                    <a:lnTo>
                      <a:pt x="1093" y="156"/>
                    </a:lnTo>
                    <a:close/>
                    <a:moveTo>
                      <a:pt x="874" y="156"/>
                    </a:moveTo>
                    <a:lnTo>
                      <a:pt x="874" y="500"/>
                    </a:lnTo>
                    <a:lnTo>
                      <a:pt x="749" y="500"/>
                    </a:lnTo>
                    <a:lnTo>
                      <a:pt x="749" y="156"/>
                    </a:lnTo>
                    <a:lnTo>
                      <a:pt x="874" y="156"/>
                    </a:lnTo>
                    <a:close/>
                    <a:moveTo>
                      <a:pt x="656" y="156"/>
                    </a:moveTo>
                    <a:lnTo>
                      <a:pt x="656" y="500"/>
                    </a:lnTo>
                    <a:lnTo>
                      <a:pt x="532" y="500"/>
                    </a:lnTo>
                    <a:lnTo>
                      <a:pt x="532" y="156"/>
                    </a:lnTo>
                    <a:lnTo>
                      <a:pt x="656" y="156"/>
                    </a:lnTo>
                    <a:close/>
                    <a:moveTo>
                      <a:pt x="313" y="156"/>
                    </a:moveTo>
                    <a:lnTo>
                      <a:pt x="438" y="156"/>
                    </a:lnTo>
                    <a:lnTo>
                      <a:pt x="438" y="500"/>
                    </a:lnTo>
                    <a:lnTo>
                      <a:pt x="313" y="500"/>
                    </a:lnTo>
                    <a:lnTo>
                      <a:pt x="313" y="15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E24BCBAA-82BB-A5DF-1A75-F9F71E669A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2188" y="3910013"/>
                <a:ext cx="495300" cy="23812"/>
              </a:xfrm>
              <a:custGeom>
                <a:avLst/>
                <a:gdLst>
                  <a:gd name="T0" fmla="*/ 1374 w 1375"/>
                  <a:gd name="T1" fmla="*/ 0 h 64"/>
                  <a:gd name="T2" fmla="*/ 0 w 1375"/>
                  <a:gd name="T3" fmla="*/ 0 h 64"/>
                  <a:gd name="T4" fmla="*/ 0 w 1375"/>
                  <a:gd name="T5" fmla="*/ 63 h 64"/>
                  <a:gd name="T6" fmla="*/ 1374 w 1375"/>
                  <a:gd name="T7" fmla="*/ 63 h 64"/>
                  <a:gd name="T8" fmla="*/ 1374 w 1375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5" h="64">
                    <a:moveTo>
                      <a:pt x="1374" y="0"/>
                    </a:moveTo>
                    <a:lnTo>
                      <a:pt x="0" y="0"/>
                    </a:lnTo>
                    <a:lnTo>
                      <a:pt x="0" y="63"/>
                    </a:lnTo>
                    <a:lnTo>
                      <a:pt x="1374" y="63"/>
                    </a:lnTo>
                    <a:lnTo>
                      <a:pt x="137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4863165-569F-FF99-5232-F7104F5CFB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3300" y="3819525"/>
                <a:ext cx="484188" cy="68263"/>
              </a:xfrm>
              <a:custGeom>
                <a:avLst/>
                <a:gdLst>
                  <a:gd name="T0" fmla="*/ 1125 w 1344"/>
                  <a:gd name="T1" fmla="*/ 0 h 189"/>
                  <a:gd name="T2" fmla="*/ 937 w 1344"/>
                  <a:gd name="T3" fmla="*/ 0 h 189"/>
                  <a:gd name="T4" fmla="*/ 937 w 1344"/>
                  <a:gd name="T5" fmla="*/ 125 h 189"/>
                  <a:gd name="T6" fmla="*/ 407 w 1344"/>
                  <a:gd name="T7" fmla="*/ 125 h 189"/>
                  <a:gd name="T8" fmla="*/ 407 w 1344"/>
                  <a:gd name="T9" fmla="*/ 0 h 189"/>
                  <a:gd name="T10" fmla="*/ 219 w 1344"/>
                  <a:gd name="T11" fmla="*/ 0 h 189"/>
                  <a:gd name="T12" fmla="*/ 0 w 1344"/>
                  <a:gd name="T13" fmla="*/ 188 h 189"/>
                  <a:gd name="T14" fmla="*/ 1343 w 1344"/>
                  <a:gd name="T15" fmla="*/ 188 h 189"/>
                  <a:gd name="T16" fmla="*/ 1125 w 1344"/>
                  <a:gd name="T1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44" h="189">
                    <a:moveTo>
                      <a:pt x="1125" y="0"/>
                    </a:moveTo>
                    <a:lnTo>
                      <a:pt x="937" y="0"/>
                    </a:lnTo>
                    <a:lnTo>
                      <a:pt x="937" y="125"/>
                    </a:lnTo>
                    <a:lnTo>
                      <a:pt x="407" y="125"/>
                    </a:lnTo>
                    <a:lnTo>
                      <a:pt x="407" y="0"/>
                    </a:lnTo>
                    <a:lnTo>
                      <a:pt x="219" y="0"/>
                    </a:lnTo>
                    <a:lnTo>
                      <a:pt x="0" y="188"/>
                    </a:lnTo>
                    <a:lnTo>
                      <a:pt x="1343" y="188"/>
                    </a:lnTo>
                    <a:lnTo>
                      <a:pt x="1125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C71C822C-DAB9-C640-C1D2-63C4E52F0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9350" y="3640138"/>
                <a:ext cx="190500" cy="23812"/>
              </a:xfrm>
              <a:custGeom>
                <a:avLst/>
                <a:gdLst>
                  <a:gd name="T0" fmla="*/ 530 w 531"/>
                  <a:gd name="T1" fmla="*/ 0 h 64"/>
                  <a:gd name="T2" fmla="*/ 0 w 531"/>
                  <a:gd name="T3" fmla="*/ 0 h 64"/>
                  <a:gd name="T4" fmla="*/ 0 w 531"/>
                  <a:gd name="T5" fmla="*/ 63 h 64"/>
                  <a:gd name="T6" fmla="*/ 530 w 531"/>
                  <a:gd name="T7" fmla="*/ 63 h 64"/>
                  <a:gd name="T8" fmla="*/ 530 w 531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64">
                    <a:moveTo>
                      <a:pt x="530" y="0"/>
                    </a:moveTo>
                    <a:lnTo>
                      <a:pt x="0" y="0"/>
                    </a:lnTo>
                    <a:lnTo>
                      <a:pt x="0" y="63"/>
                    </a:lnTo>
                    <a:lnTo>
                      <a:pt x="530" y="63"/>
                    </a:lnTo>
                    <a:lnTo>
                      <a:pt x="53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7054BB7A-68CD-A110-5606-FC3B1E2DA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3163" y="3392488"/>
                <a:ext cx="146050" cy="214312"/>
              </a:xfrm>
              <a:custGeom>
                <a:avLst/>
                <a:gdLst>
                  <a:gd name="T0" fmla="*/ 188 w 407"/>
                  <a:gd name="T1" fmla="*/ 375 h 594"/>
                  <a:gd name="T2" fmla="*/ 188 w 407"/>
                  <a:gd name="T3" fmla="*/ 375 h 594"/>
                  <a:gd name="T4" fmla="*/ 0 w 407"/>
                  <a:gd name="T5" fmla="*/ 593 h 594"/>
                  <a:gd name="T6" fmla="*/ 406 w 407"/>
                  <a:gd name="T7" fmla="*/ 593 h 594"/>
                  <a:gd name="T8" fmla="*/ 218 w 407"/>
                  <a:gd name="T9" fmla="*/ 375 h 594"/>
                  <a:gd name="T10" fmla="*/ 218 w 407"/>
                  <a:gd name="T11" fmla="*/ 375 h 594"/>
                  <a:gd name="T12" fmla="*/ 218 w 407"/>
                  <a:gd name="T13" fmla="*/ 93 h 594"/>
                  <a:gd name="T14" fmla="*/ 249 w 407"/>
                  <a:gd name="T15" fmla="*/ 62 h 594"/>
                  <a:gd name="T16" fmla="*/ 188 w 407"/>
                  <a:gd name="T17" fmla="*/ 0 h 594"/>
                  <a:gd name="T18" fmla="*/ 156 w 407"/>
                  <a:gd name="T19" fmla="*/ 62 h 594"/>
                  <a:gd name="T20" fmla="*/ 188 w 407"/>
                  <a:gd name="T21" fmla="*/ 93 h 594"/>
                  <a:gd name="T22" fmla="*/ 188 w 407"/>
                  <a:gd name="T23" fmla="*/ 375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7" h="594">
                    <a:moveTo>
                      <a:pt x="188" y="375"/>
                    </a:moveTo>
                    <a:lnTo>
                      <a:pt x="188" y="375"/>
                    </a:lnTo>
                    <a:cubicBezTo>
                      <a:pt x="0" y="593"/>
                      <a:pt x="0" y="593"/>
                      <a:pt x="0" y="593"/>
                    </a:cubicBezTo>
                    <a:cubicBezTo>
                      <a:pt x="406" y="593"/>
                      <a:pt x="406" y="593"/>
                      <a:pt x="406" y="593"/>
                    </a:cubicBezTo>
                    <a:cubicBezTo>
                      <a:pt x="218" y="375"/>
                      <a:pt x="218" y="375"/>
                      <a:pt x="218" y="375"/>
                    </a:cubicBezTo>
                    <a:lnTo>
                      <a:pt x="218" y="375"/>
                    </a:lnTo>
                    <a:cubicBezTo>
                      <a:pt x="218" y="93"/>
                      <a:pt x="218" y="93"/>
                      <a:pt x="218" y="93"/>
                    </a:cubicBezTo>
                    <a:cubicBezTo>
                      <a:pt x="249" y="93"/>
                      <a:pt x="249" y="62"/>
                      <a:pt x="249" y="62"/>
                    </a:cubicBezTo>
                    <a:cubicBezTo>
                      <a:pt x="249" y="31"/>
                      <a:pt x="218" y="0"/>
                      <a:pt x="188" y="0"/>
                    </a:cubicBezTo>
                    <a:cubicBezTo>
                      <a:pt x="188" y="0"/>
                      <a:pt x="156" y="31"/>
                      <a:pt x="156" y="62"/>
                    </a:cubicBezTo>
                    <a:cubicBezTo>
                      <a:pt x="156" y="62"/>
                      <a:pt x="156" y="93"/>
                      <a:pt x="188" y="93"/>
                    </a:cubicBezTo>
                    <a:cubicBezTo>
                      <a:pt x="188" y="375"/>
                      <a:pt x="188" y="375"/>
                      <a:pt x="188" y="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5252B3B5-F7D2-70B5-82A0-CAC863A28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3175" y="3449638"/>
                <a:ext cx="90488" cy="57150"/>
              </a:xfrm>
              <a:custGeom>
                <a:avLst/>
                <a:gdLst>
                  <a:gd name="T0" fmla="*/ 156 w 251"/>
                  <a:gd name="T1" fmla="*/ 94 h 157"/>
                  <a:gd name="T2" fmla="*/ 250 w 251"/>
                  <a:gd name="T3" fmla="*/ 0 h 157"/>
                  <a:gd name="T4" fmla="*/ 0 w 251"/>
                  <a:gd name="T5" fmla="*/ 0 h 157"/>
                  <a:gd name="T6" fmla="*/ 0 w 251"/>
                  <a:gd name="T7" fmla="*/ 156 h 157"/>
                  <a:gd name="T8" fmla="*/ 250 w 251"/>
                  <a:gd name="T9" fmla="*/ 156 h 157"/>
                  <a:gd name="T10" fmla="*/ 156 w 251"/>
                  <a:gd name="T11" fmla="*/ 9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57">
                    <a:moveTo>
                      <a:pt x="156" y="94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50" y="156"/>
                    </a:lnTo>
                    <a:lnTo>
                      <a:pt x="156" y="9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992B6A8B-DA27-3B0B-4E32-B8C4A5D83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3163" y="3673475"/>
                <a:ext cx="146050" cy="168275"/>
              </a:xfrm>
              <a:custGeom>
                <a:avLst/>
                <a:gdLst>
                  <a:gd name="T0" fmla="*/ 406 w 407"/>
                  <a:gd name="T1" fmla="*/ 468 h 469"/>
                  <a:gd name="T2" fmla="*/ 406 w 407"/>
                  <a:gd name="T3" fmla="*/ 468 h 469"/>
                  <a:gd name="T4" fmla="*/ 406 w 407"/>
                  <a:gd name="T5" fmla="*/ 0 h 469"/>
                  <a:gd name="T6" fmla="*/ 0 w 407"/>
                  <a:gd name="T7" fmla="*/ 0 h 469"/>
                  <a:gd name="T8" fmla="*/ 0 w 407"/>
                  <a:gd name="T9" fmla="*/ 468 h 469"/>
                  <a:gd name="T10" fmla="*/ 406 w 407"/>
                  <a:gd name="T11" fmla="*/ 468 h 469"/>
                  <a:gd name="T12" fmla="*/ 188 w 407"/>
                  <a:gd name="T13" fmla="*/ 62 h 469"/>
                  <a:gd name="T14" fmla="*/ 188 w 407"/>
                  <a:gd name="T15" fmla="*/ 62 h 469"/>
                  <a:gd name="T16" fmla="*/ 312 w 407"/>
                  <a:gd name="T17" fmla="*/ 156 h 469"/>
                  <a:gd name="T18" fmla="*/ 188 w 407"/>
                  <a:gd name="T19" fmla="*/ 281 h 469"/>
                  <a:gd name="T20" fmla="*/ 94 w 407"/>
                  <a:gd name="T21" fmla="*/ 156 h 469"/>
                  <a:gd name="T22" fmla="*/ 188 w 407"/>
                  <a:gd name="T23" fmla="*/ 62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7" h="469">
                    <a:moveTo>
                      <a:pt x="406" y="468"/>
                    </a:moveTo>
                    <a:lnTo>
                      <a:pt x="406" y="468"/>
                    </a:lnTo>
                    <a:cubicBezTo>
                      <a:pt x="406" y="0"/>
                      <a:pt x="406" y="0"/>
                      <a:pt x="4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68"/>
                      <a:pt x="0" y="468"/>
                      <a:pt x="0" y="468"/>
                    </a:cubicBezTo>
                    <a:lnTo>
                      <a:pt x="406" y="468"/>
                    </a:lnTo>
                    <a:close/>
                    <a:moveTo>
                      <a:pt x="188" y="62"/>
                    </a:moveTo>
                    <a:lnTo>
                      <a:pt x="188" y="62"/>
                    </a:lnTo>
                    <a:cubicBezTo>
                      <a:pt x="249" y="62"/>
                      <a:pt x="312" y="93"/>
                      <a:pt x="312" y="156"/>
                    </a:cubicBezTo>
                    <a:cubicBezTo>
                      <a:pt x="312" y="219"/>
                      <a:pt x="249" y="281"/>
                      <a:pt x="188" y="281"/>
                    </a:cubicBezTo>
                    <a:cubicBezTo>
                      <a:pt x="125" y="281"/>
                      <a:pt x="94" y="219"/>
                      <a:pt x="94" y="156"/>
                    </a:cubicBezTo>
                    <a:cubicBezTo>
                      <a:pt x="94" y="93"/>
                      <a:pt x="125" y="62"/>
                      <a:pt x="188" y="6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68983821-5C7D-DD7C-5C0C-24A6DB5A7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7613" y="3708400"/>
                <a:ext cx="57150" cy="57150"/>
              </a:xfrm>
              <a:custGeom>
                <a:avLst/>
                <a:gdLst>
                  <a:gd name="T0" fmla="*/ 63 w 157"/>
                  <a:gd name="T1" fmla="*/ 157 h 158"/>
                  <a:gd name="T2" fmla="*/ 63 w 157"/>
                  <a:gd name="T3" fmla="*/ 157 h 158"/>
                  <a:gd name="T4" fmla="*/ 156 w 157"/>
                  <a:gd name="T5" fmla="*/ 63 h 158"/>
                  <a:gd name="T6" fmla="*/ 63 w 157"/>
                  <a:gd name="T7" fmla="*/ 0 h 158"/>
                  <a:gd name="T8" fmla="*/ 0 w 157"/>
                  <a:gd name="T9" fmla="*/ 63 h 158"/>
                  <a:gd name="T10" fmla="*/ 63 w 157"/>
                  <a:gd name="T11" fmla="*/ 157 h 158"/>
                  <a:gd name="T12" fmla="*/ 63 w 157"/>
                  <a:gd name="T13" fmla="*/ 32 h 158"/>
                  <a:gd name="T14" fmla="*/ 63 w 157"/>
                  <a:gd name="T15" fmla="*/ 32 h 158"/>
                  <a:gd name="T16" fmla="*/ 124 w 157"/>
                  <a:gd name="T17" fmla="*/ 63 h 158"/>
                  <a:gd name="T18" fmla="*/ 63 w 157"/>
                  <a:gd name="T19" fmla="*/ 126 h 158"/>
                  <a:gd name="T20" fmla="*/ 31 w 157"/>
                  <a:gd name="T21" fmla="*/ 63 h 158"/>
                  <a:gd name="T22" fmla="*/ 63 w 157"/>
                  <a:gd name="T23" fmla="*/ 3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7" h="158">
                    <a:moveTo>
                      <a:pt x="63" y="157"/>
                    </a:moveTo>
                    <a:lnTo>
                      <a:pt x="63" y="157"/>
                    </a:lnTo>
                    <a:cubicBezTo>
                      <a:pt x="124" y="157"/>
                      <a:pt x="156" y="126"/>
                      <a:pt x="156" y="63"/>
                    </a:cubicBezTo>
                    <a:cubicBezTo>
                      <a:pt x="156" y="32"/>
                      <a:pt x="124" y="0"/>
                      <a:pt x="63" y="0"/>
                    </a:cubicBezTo>
                    <a:cubicBezTo>
                      <a:pt x="31" y="0"/>
                      <a:pt x="0" y="32"/>
                      <a:pt x="0" y="63"/>
                    </a:cubicBezTo>
                    <a:cubicBezTo>
                      <a:pt x="0" y="126"/>
                      <a:pt x="31" y="157"/>
                      <a:pt x="63" y="157"/>
                    </a:cubicBezTo>
                    <a:close/>
                    <a:moveTo>
                      <a:pt x="63" y="32"/>
                    </a:moveTo>
                    <a:lnTo>
                      <a:pt x="63" y="32"/>
                    </a:lnTo>
                    <a:cubicBezTo>
                      <a:pt x="93" y="32"/>
                      <a:pt x="124" y="63"/>
                      <a:pt x="124" y="63"/>
                    </a:cubicBezTo>
                    <a:cubicBezTo>
                      <a:pt x="124" y="94"/>
                      <a:pt x="93" y="126"/>
                      <a:pt x="63" y="126"/>
                    </a:cubicBezTo>
                    <a:cubicBezTo>
                      <a:pt x="63" y="126"/>
                      <a:pt x="31" y="94"/>
                      <a:pt x="31" y="63"/>
                    </a:cubicBezTo>
                    <a:lnTo>
                      <a:pt x="63" y="3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46E7AA3-7828-AFEF-8292-2A5EA291018B}"/>
              </a:ext>
            </a:extLst>
          </p:cNvPr>
          <p:cNvGrpSpPr/>
          <p:nvPr/>
        </p:nvGrpSpPr>
        <p:grpSpPr>
          <a:xfrm>
            <a:off x="6591686" y="5479357"/>
            <a:ext cx="584200" cy="592667"/>
            <a:chOff x="6406331" y="5479357"/>
            <a:chExt cx="584200" cy="592667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DBCAF8E8-00E6-62AC-E095-682C3228CB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6331" y="5479357"/>
              <a:ext cx="584200" cy="592667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14">
              <a:extLst>
                <a:ext uri="{FF2B5EF4-FFF2-40B4-BE49-F238E27FC236}">
                  <a16:creationId xmlns:a16="http://schemas.microsoft.com/office/drawing/2014/main" id="{AC245318-6B77-156F-ABE1-E9E18DC04A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488588" y="5628545"/>
              <a:ext cx="411480" cy="288882"/>
            </a:xfrm>
            <a:custGeom>
              <a:avLst/>
              <a:gdLst>
                <a:gd name="T0" fmla="*/ 2147483646 w 1429"/>
                <a:gd name="T1" fmla="*/ 2147483646 h 1001"/>
                <a:gd name="T2" fmla="*/ 2147483646 w 1429"/>
                <a:gd name="T3" fmla="*/ 2147483646 h 1001"/>
                <a:gd name="T4" fmla="*/ 2147483646 w 1429"/>
                <a:gd name="T5" fmla="*/ 2147483646 h 1001"/>
                <a:gd name="T6" fmla="*/ 2147483646 w 1429"/>
                <a:gd name="T7" fmla="*/ 2147483646 h 1001"/>
                <a:gd name="T8" fmla="*/ 2147483646 w 1429"/>
                <a:gd name="T9" fmla="*/ 2147483646 h 1001"/>
                <a:gd name="T10" fmla="*/ 2147483646 w 1429"/>
                <a:gd name="T11" fmla="*/ 2147483646 h 1001"/>
                <a:gd name="T12" fmla="*/ 2147483646 w 1429"/>
                <a:gd name="T13" fmla="*/ 2147483646 h 1001"/>
                <a:gd name="T14" fmla="*/ 2147483646 w 1429"/>
                <a:gd name="T15" fmla="*/ 2147483646 h 1001"/>
                <a:gd name="T16" fmla="*/ 2147483646 w 1429"/>
                <a:gd name="T17" fmla="*/ 2147483646 h 1001"/>
                <a:gd name="T18" fmla="*/ 2147483646 w 1429"/>
                <a:gd name="T19" fmla="*/ 2147483646 h 1001"/>
                <a:gd name="T20" fmla="*/ 2147483646 w 1429"/>
                <a:gd name="T21" fmla="*/ 2147483646 h 1001"/>
                <a:gd name="T22" fmla="*/ 2147483646 w 1429"/>
                <a:gd name="T23" fmla="*/ 2147483646 h 1001"/>
                <a:gd name="T24" fmla="*/ 2147483646 w 1429"/>
                <a:gd name="T25" fmla="*/ 2147483646 h 1001"/>
                <a:gd name="T26" fmla="*/ 2147483646 w 1429"/>
                <a:gd name="T27" fmla="*/ 2147483646 h 1001"/>
                <a:gd name="T28" fmla="*/ 2147483646 w 1429"/>
                <a:gd name="T29" fmla="*/ 2147483646 h 1001"/>
                <a:gd name="T30" fmla="*/ 2147483646 w 1429"/>
                <a:gd name="T31" fmla="*/ 2147483646 h 1001"/>
                <a:gd name="T32" fmla="*/ 2147483646 w 1429"/>
                <a:gd name="T33" fmla="*/ 2147483646 h 1001"/>
                <a:gd name="T34" fmla="*/ 2147483646 w 1429"/>
                <a:gd name="T35" fmla="*/ 2147483646 h 1001"/>
                <a:gd name="T36" fmla="*/ 2147483646 w 1429"/>
                <a:gd name="T37" fmla="*/ 2147483646 h 1001"/>
                <a:gd name="T38" fmla="*/ 2147483646 w 1429"/>
                <a:gd name="T39" fmla="*/ 2147483646 h 1001"/>
                <a:gd name="T40" fmla="*/ 2147483646 w 1429"/>
                <a:gd name="T41" fmla="*/ 2147483646 h 1001"/>
                <a:gd name="T42" fmla="*/ 2147483646 w 1429"/>
                <a:gd name="T43" fmla="*/ 2147483646 h 1001"/>
                <a:gd name="T44" fmla="*/ 2147483646 w 1429"/>
                <a:gd name="T45" fmla="*/ 2147483646 h 1001"/>
                <a:gd name="T46" fmla="*/ 2147483646 w 1429"/>
                <a:gd name="T47" fmla="*/ 2147483646 h 1001"/>
                <a:gd name="T48" fmla="*/ 2147483646 w 1429"/>
                <a:gd name="T49" fmla="*/ 2147483646 h 1001"/>
                <a:gd name="T50" fmla="*/ 2147483646 w 1429"/>
                <a:gd name="T51" fmla="*/ 2147483646 h 1001"/>
                <a:gd name="T52" fmla="*/ 2147483646 w 1429"/>
                <a:gd name="T53" fmla="*/ 2147483646 h 1001"/>
                <a:gd name="T54" fmla="*/ 2147483646 w 1429"/>
                <a:gd name="T55" fmla="*/ 2147483646 h 1001"/>
                <a:gd name="T56" fmla="*/ 2147483646 w 1429"/>
                <a:gd name="T57" fmla="*/ 2147483646 h 1001"/>
                <a:gd name="T58" fmla="*/ 2147483646 w 1429"/>
                <a:gd name="T59" fmla="*/ 2147483646 h 1001"/>
                <a:gd name="T60" fmla="*/ 2147483646 w 1429"/>
                <a:gd name="T61" fmla="*/ 2147483646 h 1001"/>
                <a:gd name="T62" fmla="*/ 2147483646 w 1429"/>
                <a:gd name="T63" fmla="*/ 2147483646 h 1001"/>
                <a:gd name="T64" fmla="*/ 2147483646 w 1429"/>
                <a:gd name="T65" fmla="*/ 2147483646 h 1001"/>
                <a:gd name="T66" fmla="*/ 2147483646 w 1429"/>
                <a:gd name="T67" fmla="*/ 2147483646 h 1001"/>
                <a:gd name="T68" fmla="*/ 2147483646 w 1429"/>
                <a:gd name="T69" fmla="*/ 2147483646 h 1001"/>
                <a:gd name="T70" fmla="*/ 2147483646 w 1429"/>
                <a:gd name="T71" fmla="*/ 2147483646 h 1001"/>
                <a:gd name="T72" fmla="*/ 0 w 1429"/>
                <a:gd name="T73" fmla="*/ 2147483646 h 1001"/>
                <a:gd name="T74" fmla="*/ 2147483646 w 1429"/>
                <a:gd name="T75" fmla="*/ 2147483646 h 1001"/>
                <a:gd name="T76" fmla="*/ 2147483646 w 1429"/>
                <a:gd name="T77" fmla="*/ 2147483646 h 1001"/>
                <a:gd name="T78" fmla="*/ 2147483646 w 1429"/>
                <a:gd name="T79" fmla="*/ 2147483646 h 100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29" h="1001">
                  <a:moveTo>
                    <a:pt x="1214" y="429"/>
                  </a:moveTo>
                  <a:lnTo>
                    <a:pt x="1214" y="429"/>
                  </a:lnTo>
                  <a:cubicBezTo>
                    <a:pt x="1313" y="429"/>
                    <a:pt x="1393" y="349"/>
                    <a:pt x="1393" y="250"/>
                  </a:cubicBezTo>
                  <a:cubicBezTo>
                    <a:pt x="1393" y="152"/>
                    <a:pt x="1313" y="72"/>
                    <a:pt x="1214" y="72"/>
                  </a:cubicBezTo>
                  <a:cubicBezTo>
                    <a:pt x="1116" y="72"/>
                    <a:pt x="1036" y="152"/>
                    <a:pt x="1036" y="250"/>
                  </a:cubicBezTo>
                  <a:cubicBezTo>
                    <a:pt x="1036" y="349"/>
                    <a:pt x="1116" y="429"/>
                    <a:pt x="1214" y="429"/>
                  </a:cubicBezTo>
                  <a:close/>
                  <a:moveTo>
                    <a:pt x="1214" y="179"/>
                  </a:moveTo>
                  <a:lnTo>
                    <a:pt x="1214" y="179"/>
                  </a:lnTo>
                  <a:cubicBezTo>
                    <a:pt x="1253" y="179"/>
                    <a:pt x="1286" y="212"/>
                    <a:pt x="1286" y="250"/>
                  </a:cubicBezTo>
                  <a:cubicBezTo>
                    <a:pt x="1286" y="290"/>
                    <a:pt x="1253" y="322"/>
                    <a:pt x="1214" y="322"/>
                  </a:cubicBezTo>
                  <a:cubicBezTo>
                    <a:pt x="1174" y="322"/>
                    <a:pt x="1143" y="290"/>
                    <a:pt x="1143" y="250"/>
                  </a:cubicBezTo>
                  <a:cubicBezTo>
                    <a:pt x="1143" y="212"/>
                    <a:pt x="1174" y="179"/>
                    <a:pt x="1214" y="179"/>
                  </a:cubicBezTo>
                  <a:close/>
                  <a:moveTo>
                    <a:pt x="214" y="429"/>
                  </a:moveTo>
                  <a:lnTo>
                    <a:pt x="214" y="429"/>
                  </a:lnTo>
                  <a:cubicBezTo>
                    <a:pt x="313" y="429"/>
                    <a:pt x="393" y="349"/>
                    <a:pt x="393" y="250"/>
                  </a:cubicBezTo>
                  <a:cubicBezTo>
                    <a:pt x="393" y="152"/>
                    <a:pt x="313" y="72"/>
                    <a:pt x="214" y="72"/>
                  </a:cubicBezTo>
                  <a:cubicBezTo>
                    <a:pt x="116" y="72"/>
                    <a:pt x="36" y="152"/>
                    <a:pt x="36" y="250"/>
                  </a:cubicBezTo>
                  <a:cubicBezTo>
                    <a:pt x="36" y="349"/>
                    <a:pt x="116" y="429"/>
                    <a:pt x="214" y="429"/>
                  </a:cubicBezTo>
                  <a:close/>
                  <a:moveTo>
                    <a:pt x="214" y="179"/>
                  </a:moveTo>
                  <a:lnTo>
                    <a:pt x="214" y="179"/>
                  </a:lnTo>
                  <a:cubicBezTo>
                    <a:pt x="253" y="179"/>
                    <a:pt x="286" y="212"/>
                    <a:pt x="286" y="250"/>
                  </a:cubicBezTo>
                  <a:cubicBezTo>
                    <a:pt x="286" y="290"/>
                    <a:pt x="253" y="322"/>
                    <a:pt x="214" y="322"/>
                  </a:cubicBezTo>
                  <a:cubicBezTo>
                    <a:pt x="174" y="322"/>
                    <a:pt x="143" y="290"/>
                    <a:pt x="143" y="250"/>
                  </a:cubicBezTo>
                  <a:cubicBezTo>
                    <a:pt x="143" y="212"/>
                    <a:pt x="174" y="179"/>
                    <a:pt x="214" y="179"/>
                  </a:cubicBezTo>
                  <a:close/>
                  <a:moveTo>
                    <a:pt x="1099" y="650"/>
                  </a:moveTo>
                  <a:lnTo>
                    <a:pt x="1099" y="650"/>
                  </a:lnTo>
                  <a:cubicBezTo>
                    <a:pt x="1037" y="559"/>
                    <a:pt x="919" y="524"/>
                    <a:pt x="813" y="557"/>
                  </a:cubicBezTo>
                  <a:cubicBezTo>
                    <a:pt x="781" y="566"/>
                    <a:pt x="749" y="571"/>
                    <a:pt x="714" y="571"/>
                  </a:cubicBezTo>
                  <a:cubicBezTo>
                    <a:pt x="679" y="571"/>
                    <a:pt x="646" y="566"/>
                    <a:pt x="614" y="557"/>
                  </a:cubicBezTo>
                  <a:cubicBezTo>
                    <a:pt x="509" y="524"/>
                    <a:pt x="390" y="559"/>
                    <a:pt x="329" y="650"/>
                  </a:cubicBezTo>
                  <a:cubicBezTo>
                    <a:pt x="301" y="691"/>
                    <a:pt x="284" y="740"/>
                    <a:pt x="284" y="793"/>
                  </a:cubicBezTo>
                  <a:cubicBezTo>
                    <a:pt x="284" y="893"/>
                    <a:pt x="284" y="893"/>
                    <a:pt x="284" y="893"/>
                  </a:cubicBezTo>
                  <a:cubicBezTo>
                    <a:pt x="284" y="953"/>
                    <a:pt x="333" y="1000"/>
                    <a:pt x="391" y="1000"/>
                  </a:cubicBezTo>
                  <a:cubicBezTo>
                    <a:pt x="1034" y="1000"/>
                    <a:pt x="1034" y="1000"/>
                    <a:pt x="1034" y="1000"/>
                  </a:cubicBezTo>
                  <a:cubicBezTo>
                    <a:pt x="1094" y="1000"/>
                    <a:pt x="1141" y="953"/>
                    <a:pt x="1141" y="893"/>
                  </a:cubicBezTo>
                  <a:cubicBezTo>
                    <a:pt x="1141" y="793"/>
                    <a:pt x="1141" y="793"/>
                    <a:pt x="1141" y="793"/>
                  </a:cubicBezTo>
                  <a:cubicBezTo>
                    <a:pt x="1143" y="740"/>
                    <a:pt x="1126" y="691"/>
                    <a:pt x="1099" y="650"/>
                  </a:cubicBezTo>
                  <a:close/>
                  <a:moveTo>
                    <a:pt x="1036" y="893"/>
                  </a:moveTo>
                  <a:lnTo>
                    <a:pt x="1036" y="893"/>
                  </a:lnTo>
                  <a:cubicBezTo>
                    <a:pt x="393" y="893"/>
                    <a:pt x="393" y="893"/>
                    <a:pt x="393" y="893"/>
                  </a:cubicBezTo>
                  <a:cubicBezTo>
                    <a:pt x="393" y="793"/>
                    <a:pt x="393" y="793"/>
                    <a:pt x="393" y="793"/>
                  </a:cubicBezTo>
                  <a:cubicBezTo>
                    <a:pt x="393" y="711"/>
                    <a:pt x="457" y="646"/>
                    <a:pt x="539" y="643"/>
                  </a:cubicBezTo>
                  <a:cubicBezTo>
                    <a:pt x="596" y="667"/>
                    <a:pt x="654" y="679"/>
                    <a:pt x="714" y="679"/>
                  </a:cubicBezTo>
                  <a:cubicBezTo>
                    <a:pt x="773" y="679"/>
                    <a:pt x="833" y="667"/>
                    <a:pt x="889" y="643"/>
                  </a:cubicBezTo>
                  <a:cubicBezTo>
                    <a:pt x="970" y="646"/>
                    <a:pt x="1036" y="711"/>
                    <a:pt x="1036" y="793"/>
                  </a:cubicBezTo>
                  <a:lnTo>
                    <a:pt x="1036" y="893"/>
                  </a:lnTo>
                  <a:close/>
                  <a:moveTo>
                    <a:pt x="1240" y="500"/>
                  </a:moveTo>
                  <a:lnTo>
                    <a:pt x="1240" y="500"/>
                  </a:lnTo>
                  <a:cubicBezTo>
                    <a:pt x="1187" y="500"/>
                    <a:pt x="1187" y="500"/>
                    <a:pt x="1187" y="500"/>
                  </a:cubicBezTo>
                  <a:cubicBezTo>
                    <a:pt x="1148" y="500"/>
                    <a:pt x="1113" y="513"/>
                    <a:pt x="1083" y="533"/>
                  </a:cubicBezTo>
                  <a:cubicBezTo>
                    <a:pt x="1113" y="554"/>
                    <a:pt x="1139" y="582"/>
                    <a:pt x="1160" y="613"/>
                  </a:cubicBezTo>
                  <a:cubicBezTo>
                    <a:pt x="1169" y="610"/>
                    <a:pt x="1177" y="607"/>
                    <a:pt x="1187" y="607"/>
                  </a:cubicBezTo>
                  <a:cubicBezTo>
                    <a:pt x="1240" y="607"/>
                    <a:pt x="1240" y="607"/>
                    <a:pt x="1240" y="607"/>
                  </a:cubicBezTo>
                  <a:cubicBezTo>
                    <a:pt x="1284" y="607"/>
                    <a:pt x="1321" y="644"/>
                    <a:pt x="1321" y="689"/>
                  </a:cubicBezTo>
                  <a:cubicBezTo>
                    <a:pt x="1321" y="717"/>
                    <a:pt x="1344" y="741"/>
                    <a:pt x="1374" y="741"/>
                  </a:cubicBezTo>
                  <a:cubicBezTo>
                    <a:pt x="1404" y="741"/>
                    <a:pt x="1428" y="717"/>
                    <a:pt x="1428" y="689"/>
                  </a:cubicBezTo>
                  <a:cubicBezTo>
                    <a:pt x="1428" y="584"/>
                    <a:pt x="1344" y="500"/>
                    <a:pt x="1240" y="500"/>
                  </a:cubicBezTo>
                  <a:close/>
                  <a:moveTo>
                    <a:pt x="714" y="500"/>
                  </a:moveTo>
                  <a:lnTo>
                    <a:pt x="714" y="500"/>
                  </a:lnTo>
                  <a:cubicBezTo>
                    <a:pt x="851" y="500"/>
                    <a:pt x="964" y="389"/>
                    <a:pt x="964" y="250"/>
                  </a:cubicBezTo>
                  <a:cubicBezTo>
                    <a:pt x="964" y="113"/>
                    <a:pt x="851" y="0"/>
                    <a:pt x="714" y="0"/>
                  </a:cubicBezTo>
                  <a:cubicBezTo>
                    <a:pt x="576" y="0"/>
                    <a:pt x="464" y="113"/>
                    <a:pt x="464" y="250"/>
                  </a:cubicBezTo>
                  <a:cubicBezTo>
                    <a:pt x="464" y="389"/>
                    <a:pt x="576" y="500"/>
                    <a:pt x="714" y="500"/>
                  </a:cubicBezTo>
                  <a:close/>
                  <a:moveTo>
                    <a:pt x="714" y="107"/>
                  </a:moveTo>
                  <a:lnTo>
                    <a:pt x="714" y="107"/>
                  </a:lnTo>
                  <a:cubicBezTo>
                    <a:pt x="793" y="107"/>
                    <a:pt x="857" y="172"/>
                    <a:pt x="857" y="250"/>
                  </a:cubicBezTo>
                  <a:cubicBezTo>
                    <a:pt x="857" y="329"/>
                    <a:pt x="793" y="393"/>
                    <a:pt x="714" y="393"/>
                  </a:cubicBezTo>
                  <a:cubicBezTo>
                    <a:pt x="636" y="393"/>
                    <a:pt x="571" y="329"/>
                    <a:pt x="571" y="250"/>
                  </a:cubicBezTo>
                  <a:cubicBezTo>
                    <a:pt x="571" y="172"/>
                    <a:pt x="636" y="107"/>
                    <a:pt x="714" y="107"/>
                  </a:cubicBezTo>
                  <a:close/>
                  <a:moveTo>
                    <a:pt x="346" y="533"/>
                  </a:moveTo>
                  <a:lnTo>
                    <a:pt x="346" y="533"/>
                  </a:lnTo>
                  <a:cubicBezTo>
                    <a:pt x="316" y="513"/>
                    <a:pt x="279" y="500"/>
                    <a:pt x="240" y="500"/>
                  </a:cubicBezTo>
                  <a:cubicBezTo>
                    <a:pt x="187" y="500"/>
                    <a:pt x="187" y="500"/>
                    <a:pt x="187" y="500"/>
                  </a:cubicBezTo>
                  <a:cubicBezTo>
                    <a:pt x="84" y="500"/>
                    <a:pt x="0" y="584"/>
                    <a:pt x="0" y="689"/>
                  </a:cubicBezTo>
                  <a:cubicBezTo>
                    <a:pt x="0" y="717"/>
                    <a:pt x="24" y="741"/>
                    <a:pt x="53" y="741"/>
                  </a:cubicBezTo>
                  <a:cubicBezTo>
                    <a:pt x="83" y="741"/>
                    <a:pt x="107" y="717"/>
                    <a:pt x="107" y="689"/>
                  </a:cubicBezTo>
                  <a:cubicBezTo>
                    <a:pt x="107" y="644"/>
                    <a:pt x="143" y="607"/>
                    <a:pt x="187" y="607"/>
                  </a:cubicBezTo>
                  <a:cubicBezTo>
                    <a:pt x="240" y="607"/>
                    <a:pt x="240" y="607"/>
                    <a:pt x="240" y="607"/>
                  </a:cubicBezTo>
                  <a:cubicBezTo>
                    <a:pt x="250" y="607"/>
                    <a:pt x="260" y="610"/>
                    <a:pt x="269" y="613"/>
                  </a:cubicBezTo>
                  <a:cubicBezTo>
                    <a:pt x="289" y="582"/>
                    <a:pt x="316" y="554"/>
                    <a:pt x="346" y="5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8FD8E09-6A9A-C3FA-FD93-962A46CCCCDD}"/>
              </a:ext>
            </a:extLst>
          </p:cNvPr>
          <p:cNvGrpSpPr/>
          <p:nvPr/>
        </p:nvGrpSpPr>
        <p:grpSpPr>
          <a:xfrm>
            <a:off x="6591686" y="3794391"/>
            <a:ext cx="584200" cy="590549"/>
            <a:chOff x="6406331" y="3794391"/>
            <a:chExt cx="584200" cy="590549"/>
          </a:xfrm>
          <a:effectLst>
            <a:outerShdw blurRad="76200" dist="38100" dir="2700000" algn="ctr" rotWithShape="0">
              <a:prstClr val="black">
                <a:alpha val="20000"/>
              </a:prstClr>
            </a:outerShdw>
          </a:effectLst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7E6A4D3B-7DA9-F67B-2BC4-6DD5DEA2AD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06331" y="3794391"/>
              <a:ext cx="584200" cy="590549"/>
            </a:xfrm>
            <a:prstGeom prst="roundRect">
              <a:avLst/>
            </a:prstGeom>
            <a:solidFill>
              <a:srgbClr val="00A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1">
              <a:extLst>
                <a:ext uri="{FF2B5EF4-FFF2-40B4-BE49-F238E27FC236}">
                  <a16:creationId xmlns:a16="http://schemas.microsoft.com/office/drawing/2014/main" id="{71EEF8B4-189D-26C2-7FA2-73195A086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42" y="3918037"/>
              <a:ext cx="378622" cy="336909"/>
            </a:xfrm>
            <a:custGeom>
              <a:avLst/>
              <a:gdLst>
                <a:gd name="T0" fmla="*/ 3532 w 3642"/>
                <a:gd name="T1" fmla="*/ 2152 h 3239"/>
                <a:gd name="T2" fmla="*/ 3532 w 3642"/>
                <a:gd name="T3" fmla="*/ 2152 h 3239"/>
                <a:gd name="T4" fmla="*/ 2830 w 3642"/>
                <a:gd name="T5" fmla="*/ 1849 h 3239"/>
                <a:gd name="T6" fmla="*/ 2830 w 3642"/>
                <a:gd name="T7" fmla="*/ 1735 h 3239"/>
                <a:gd name="T8" fmla="*/ 2736 w 3642"/>
                <a:gd name="T9" fmla="*/ 1560 h 3239"/>
                <a:gd name="T10" fmla="*/ 2427 w 3642"/>
                <a:gd name="T11" fmla="*/ 1375 h 3239"/>
                <a:gd name="T12" fmla="*/ 2427 w 3642"/>
                <a:gd name="T13" fmla="*/ 650 h 3239"/>
                <a:gd name="T14" fmla="*/ 2366 w 3642"/>
                <a:gd name="T15" fmla="*/ 507 h 3239"/>
                <a:gd name="T16" fmla="*/ 1892 w 3642"/>
                <a:gd name="T17" fmla="*/ 33 h 3239"/>
                <a:gd name="T18" fmla="*/ 1820 w 3642"/>
                <a:gd name="T19" fmla="*/ 0 h 3239"/>
                <a:gd name="T20" fmla="*/ 1749 w 3642"/>
                <a:gd name="T21" fmla="*/ 33 h 3239"/>
                <a:gd name="T22" fmla="*/ 1271 w 3642"/>
                <a:gd name="T23" fmla="*/ 507 h 3239"/>
                <a:gd name="T24" fmla="*/ 1214 w 3642"/>
                <a:gd name="T25" fmla="*/ 650 h 3239"/>
                <a:gd name="T26" fmla="*/ 1214 w 3642"/>
                <a:gd name="T27" fmla="*/ 1375 h 3239"/>
                <a:gd name="T28" fmla="*/ 906 w 3642"/>
                <a:gd name="T29" fmla="*/ 1560 h 3239"/>
                <a:gd name="T30" fmla="*/ 811 w 3642"/>
                <a:gd name="T31" fmla="*/ 1735 h 3239"/>
                <a:gd name="T32" fmla="*/ 811 w 3642"/>
                <a:gd name="T33" fmla="*/ 1849 h 3239"/>
                <a:gd name="T34" fmla="*/ 109 w 3642"/>
                <a:gd name="T35" fmla="*/ 2152 h 3239"/>
                <a:gd name="T36" fmla="*/ 0 w 3642"/>
                <a:gd name="T37" fmla="*/ 2356 h 3239"/>
                <a:gd name="T38" fmla="*/ 0 w 3642"/>
                <a:gd name="T39" fmla="*/ 3129 h 3239"/>
                <a:gd name="T40" fmla="*/ 85 w 3642"/>
                <a:gd name="T41" fmla="*/ 3238 h 3239"/>
                <a:gd name="T42" fmla="*/ 204 w 3642"/>
                <a:gd name="T43" fmla="*/ 3238 h 3239"/>
                <a:gd name="T44" fmla="*/ 303 w 3642"/>
                <a:gd name="T45" fmla="*/ 3139 h 3239"/>
                <a:gd name="T46" fmla="*/ 303 w 3642"/>
                <a:gd name="T47" fmla="*/ 2399 h 3239"/>
                <a:gd name="T48" fmla="*/ 811 w 3642"/>
                <a:gd name="T49" fmla="*/ 2181 h 3239"/>
                <a:gd name="T50" fmla="*/ 811 w 3642"/>
                <a:gd name="T51" fmla="*/ 3139 h 3239"/>
                <a:gd name="T52" fmla="*/ 910 w 3642"/>
                <a:gd name="T53" fmla="*/ 3238 h 3239"/>
                <a:gd name="T54" fmla="*/ 1010 w 3642"/>
                <a:gd name="T55" fmla="*/ 3238 h 3239"/>
                <a:gd name="T56" fmla="*/ 1114 w 3642"/>
                <a:gd name="T57" fmla="*/ 3139 h 3239"/>
                <a:gd name="T58" fmla="*/ 1114 w 3642"/>
                <a:gd name="T59" fmla="*/ 1792 h 3239"/>
                <a:gd name="T60" fmla="*/ 1517 w 3642"/>
                <a:gd name="T61" fmla="*/ 1550 h 3239"/>
                <a:gd name="T62" fmla="*/ 1517 w 3642"/>
                <a:gd name="T63" fmla="*/ 692 h 3239"/>
                <a:gd name="T64" fmla="*/ 1820 w 3642"/>
                <a:gd name="T65" fmla="*/ 389 h 3239"/>
                <a:gd name="T66" fmla="*/ 2124 w 3642"/>
                <a:gd name="T67" fmla="*/ 692 h 3239"/>
                <a:gd name="T68" fmla="*/ 2124 w 3642"/>
                <a:gd name="T69" fmla="*/ 1550 h 3239"/>
                <a:gd name="T70" fmla="*/ 2527 w 3642"/>
                <a:gd name="T71" fmla="*/ 1792 h 3239"/>
                <a:gd name="T72" fmla="*/ 2527 w 3642"/>
                <a:gd name="T73" fmla="*/ 3139 h 3239"/>
                <a:gd name="T74" fmla="*/ 2631 w 3642"/>
                <a:gd name="T75" fmla="*/ 3238 h 3239"/>
                <a:gd name="T76" fmla="*/ 2731 w 3642"/>
                <a:gd name="T77" fmla="*/ 3238 h 3239"/>
                <a:gd name="T78" fmla="*/ 2830 w 3642"/>
                <a:gd name="T79" fmla="*/ 3139 h 3239"/>
                <a:gd name="T80" fmla="*/ 2830 w 3642"/>
                <a:gd name="T81" fmla="*/ 2181 h 3239"/>
                <a:gd name="T82" fmla="*/ 3338 w 3642"/>
                <a:gd name="T83" fmla="*/ 2399 h 3239"/>
                <a:gd name="T84" fmla="*/ 3338 w 3642"/>
                <a:gd name="T85" fmla="*/ 3139 h 3239"/>
                <a:gd name="T86" fmla="*/ 3437 w 3642"/>
                <a:gd name="T87" fmla="*/ 3238 h 3239"/>
                <a:gd name="T88" fmla="*/ 3556 w 3642"/>
                <a:gd name="T89" fmla="*/ 3238 h 3239"/>
                <a:gd name="T90" fmla="*/ 3641 w 3642"/>
                <a:gd name="T91" fmla="*/ 3129 h 3239"/>
                <a:gd name="T92" fmla="*/ 3641 w 3642"/>
                <a:gd name="T93" fmla="*/ 2356 h 3239"/>
                <a:gd name="T94" fmla="*/ 3532 w 3642"/>
                <a:gd name="T95" fmla="*/ 2152 h 3239"/>
                <a:gd name="T96" fmla="*/ 1783 w 3642"/>
                <a:gd name="T97" fmla="*/ 2024 h 3239"/>
                <a:gd name="T98" fmla="*/ 1783 w 3642"/>
                <a:gd name="T99" fmla="*/ 2024 h 3239"/>
                <a:gd name="T100" fmla="*/ 1418 w 3642"/>
                <a:gd name="T101" fmla="*/ 2446 h 3239"/>
                <a:gd name="T102" fmla="*/ 1418 w 3642"/>
                <a:gd name="T103" fmla="*/ 3139 h 3239"/>
                <a:gd name="T104" fmla="*/ 1517 w 3642"/>
                <a:gd name="T105" fmla="*/ 3238 h 3239"/>
                <a:gd name="T106" fmla="*/ 2124 w 3642"/>
                <a:gd name="T107" fmla="*/ 3238 h 3239"/>
                <a:gd name="T108" fmla="*/ 2223 w 3642"/>
                <a:gd name="T109" fmla="*/ 3139 h 3239"/>
                <a:gd name="T110" fmla="*/ 2223 w 3642"/>
                <a:gd name="T111" fmla="*/ 2427 h 3239"/>
                <a:gd name="T112" fmla="*/ 1783 w 3642"/>
                <a:gd name="T113" fmla="*/ 2024 h 3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42" h="3239">
                  <a:moveTo>
                    <a:pt x="3532" y="2152"/>
                  </a:moveTo>
                  <a:lnTo>
                    <a:pt x="3532" y="2152"/>
                  </a:lnTo>
                  <a:cubicBezTo>
                    <a:pt x="2830" y="1849"/>
                    <a:pt x="2830" y="1849"/>
                    <a:pt x="2830" y="1849"/>
                  </a:cubicBezTo>
                  <a:cubicBezTo>
                    <a:pt x="2830" y="1735"/>
                    <a:pt x="2830" y="1735"/>
                    <a:pt x="2830" y="1735"/>
                  </a:cubicBezTo>
                  <a:cubicBezTo>
                    <a:pt x="2830" y="1664"/>
                    <a:pt x="2792" y="1598"/>
                    <a:pt x="2736" y="1560"/>
                  </a:cubicBezTo>
                  <a:cubicBezTo>
                    <a:pt x="2427" y="1375"/>
                    <a:pt x="2427" y="1375"/>
                    <a:pt x="2427" y="1375"/>
                  </a:cubicBezTo>
                  <a:cubicBezTo>
                    <a:pt x="2427" y="650"/>
                    <a:pt x="2427" y="650"/>
                    <a:pt x="2427" y="650"/>
                  </a:cubicBezTo>
                  <a:cubicBezTo>
                    <a:pt x="2427" y="597"/>
                    <a:pt x="2408" y="545"/>
                    <a:pt x="2366" y="507"/>
                  </a:cubicBezTo>
                  <a:cubicBezTo>
                    <a:pt x="1892" y="33"/>
                    <a:pt x="1892" y="33"/>
                    <a:pt x="1892" y="33"/>
                  </a:cubicBezTo>
                  <a:cubicBezTo>
                    <a:pt x="1873" y="10"/>
                    <a:pt x="1844" y="0"/>
                    <a:pt x="1820" y="0"/>
                  </a:cubicBezTo>
                  <a:cubicBezTo>
                    <a:pt x="1797" y="0"/>
                    <a:pt x="1768" y="10"/>
                    <a:pt x="1749" y="33"/>
                  </a:cubicBezTo>
                  <a:cubicBezTo>
                    <a:pt x="1271" y="507"/>
                    <a:pt x="1271" y="507"/>
                    <a:pt x="1271" y="507"/>
                  </a:cubicBezTo>
                  <a:cubicBezTo>
                    <a:pt x="1233" y="545"/>
                    <a:pt x="1214" y="597"/>
                    <a:pt x="1214" y="650"/>
                  </a:cubicBezTo>
                  <a:cubicBezTo>
                    <a:pt x="1214" y="1375"/>
                    <a:pt x="1214" y="1375"/>
                    <a:pt x="1214" y="1375"/>
                  </a:cubicBezTo>
                  <a:cubicBezTo>
                    <a:pt x="906" y="1560"/>
                    <a:pt x="906" y="1560"/>
                    <a:pt x="906" y="1560"/>
                  </a:cubicBezTo>
                  <a:cubicBezTo>
                    <a:pt x="849" y="1598"/>
                    <a:pt x="811" y="1664"/>
                    <a:pt x="811" y="1735"/>
                  </a:cubicBezTo>
                  <a:cubicBezTo>
                    <a:pt x="811" y="1849"/>
                    <a:pt x="811" y="1849"/>
                    <a:pt x="811" y="1849"/>
                  </a:cubicBezTo>
                  <a:cubicBezTo>
                    <a:pt x="109" y="2152"/>
                    <a:pt x="109" y="2152"/>
                    <a:pt x="109" y="2152"/>
                  </a:cubicBezTo>
                  <a:cubicBezTo>
                    <a:pt x="43" y="2181"/>
                    <a:pt x="0" y="2266"/>
                    <a:pt x="0" y="2356"/>
                  </a:cubicBezTo>
                  <a:cubicBezTo>
                    <a:pt x="0" y="3129"/>
                    <a:pt x="0" y="3129"/>
                    <a:pt x="0" y="3129"/>
                  </a:cubicBezTo>
                  <a:cubicBezTo>
                    <a:pt x="0" y="3191"/>
                    <a:pt x="38" y="3238"/>
                    <a:pt x="85" y="3238"/>
                  </a:cubicBezTo>
                  <a:cubicBezTo>
                    <a:pt x="204" y="3238"/>
                    <a:pt x="204" y="3238"/>
                    <a:pt x="204" y="3238"/>
                  </a:cubicBezTo>
                  <a:cubicBezTo>
                    <a:pt x="256" y="3238"/>
                    <a:pt x="303" y="3191"/>
                    <a:pt x="303" y="3139"/>
                  </a:cubicBezTo>
                  <a:cubicBezTo>
                    <a:pt x="303" y="2399"/>
                    <a:pt x="303" y="2399"/>
                    <a:pt x="303" y="2399"/>
                  </a:cubicBezTo>
                  <a:cubicBezTo>
                    <a:pt x="811" y="2181"/>
                    <a:pt x="811" y="2181"/>
                    <a:pt x="811" y="2181"/>
                  </a:cubicBezTo>
                  <a:cubicBezTo>
                    <a:pt x="811" y="3139"/>
                    <a:pt x="811" y="3139"/>
                    <a:pt x="811" y="3139"/>
                  </a:cubicBezTo>
                  <a:cubicBezTo>
                    <a:pt x="811" y="3191"/>
                    <a:pt x="853" y="3238"/>
                    <a:pt x="910" y="3238"/>
                  </a:cubicBezTo>
                  <a:cubicBezTo>
                    <a:pt x="1010" y="3238"/>
                    <a:pt x="1010" y="3238"/>
                    <a:pt x="1010" y="3238"/>
                  </a:cubicBezTo>
                  <a:cubicBezTo>
                    <a:pt x="1067" y="3238"/>
                    <a:pt x="1114" y="3191"/>
                    <a:pt x="1114" y="3139"/>
                  </a:cubicBezTo>
                  <a:cubicBezTo>
                    <a:pt x="1114" y="1792"/>
                    <a:pt x="1114" y="1792"/>
                    <a:pt x="1114" y="1792"/>
                  </a:cubicBezTo>
                  <a:cubicBezTo>
                    <a:pt x="1517" y="1550"/>
                    <a:pt x="1517" y="1550"/>
                    <a:pt x="1517" y="1550"/>
                  </a:cubicBezTo>
                  <a:cubicBezTo>
                    <a:pt x="1517" y="692"/>
                    <a:pt x="1517" y="692"/>
                    <a:pt x="1517" y="692"/>
                  </a:cubicBezTo>
                  <a:cubicBezTo>
                    <a:pt x="1820" y="389"/>
                    <a:pt x="1820" y="389"/>
                    <a:pt x="1820" y="389"/>
                  </a:cubicBezTo>
                  <a:cubicBezTo>
                    <a:pt x="2124" y="692"/>
                    <a:pt x="2124" y="692"/>
                    <a:pt x="2124" y="692"/>
                  </a:cubicBezTo>
                  <a:cubicBezTo>
                    <a:pt x="2124" y="1550"/>
                    <a:pt x="2124" y="1550"/>
                    <a:pt x="2124" y="1550"/>
                  </a:cubicBezTo>
                  <a:cubicBezTo>
                    <a:pt x="2527" y="1792"/>
                    <a:pt x="2527" y="1792"/>
                    <a:pt x="2527" y="1792"/>
                  </a:cubicBezTo>
                  <a:cubicBezTo>
                    <a:pt x="2527" y="3139"/>
                    <a:pt x="2527" y="3139"/>
                    <a:pt x="2527" y="3139"/>
                  </a:cubicBezTo>
                  <a:cubicBezTo>
                    <a:pt x="2527" y="3191"/>
                    <a:pt x="2574" y="3238"/>
                    <a:pt x="2631" y="3238"/>
                  </a:cubicBezTo>
                  <a:cubicBezTo>
                    <a:pt x="2731" y="3238"/>
                    <a:pt x="2731" y="3238"/>
                    <a:pt x="2731" y="3238"/>
                  </a:cubicBezTo>
                  <a:cubicBezTo>
                    <a:pt x="2788" y="3238"/>
                    <a:pt x="2830" y="3191"/>
                    <a:pt x="2830" y="3139"/>
                  </a:cubicBezTo>
                  <a:cubicBezTo>
                    <a:pt x="2830" y="2181"/>
                    <a:pt x="2830" y="2181"/>
                    <a:pt x="2830" y="2181"/>
                  </a:cubicBezTo>
                  <a:cubicBezTo>
                    <a:pt x="3338" y="2399"/>
                    <a:pt x="3338" y="2399"/>
                    <a:pt x="3338" y="2399"/>
                  </a:cubicBezTo>
                  <a:cubicBezTo>
                    <a:pt x="3338" y="3139"/>
                    <a:pt x="3338" y="3139"/>
                    <a:pt x="3338" y="3139"/>
                  </a:cubicBezTo>
                  <a:cubicBezTo>
                    <a:pt x="3338" y="3191"/>
                    <a:pt x="3385" y="3238"/>
                    <a:pt x="3437" y="3238"/>
                  </a:cubicBezTo>
                  <a:cubicBezTo>
                    <a:pt x="3556" y="3238"/>
                    <a:pt x="3556" y="3238"/>
                    <a:pt x="3556" y="3238"/>
                  </a:cubicBezTo>
                  <a:cubicBezTo>
                    <a:pt x="3603" y="3238"/>
                    <a:pt x="3641" y="3191"/>
                    <a:pt x="3641" y="3129"/>
                  </a:cubicBezTo>
                  <a:cubicBezTo>
                    <a:pt x="3641" y="2356"/>
                    <a:pt x="3641" y="2356"/>
                    <a:pt x="3641" y="2356"/>
                  </a:cubicBezTo>
                  <a:cubicBezTo>
                    <a:pt x="3641" y="2266"/>
                    <a:pt x="3598" y="2181"/>
                    <a:pt x="3532" y="2152"/>
                  </a:cubicBezTo>
                  <a:close/>
                  <a:moveTo>
                    <a:pt x="1783" y="2024"/>
                  </a:moveTo>
                  <a:lnTo>
                    <a:pt x="1783" y="2024"/>
                  </a:lnTo>
                  <a:cubicBezTo>
                    <a:pt x="1569" y="2048"/>
                    <a:pt x="1418" y="2233"/>
                    <a:pt x="1418" y="2446"/>
                  </a:cubicBezTo>
                  <a:cubicBezTo>
                    <a:pt x="1418" y="3139"/>
                    <a:pt x="1418" y="3139"/>
                    <a:pt x="1418" y="3139"/>
                  </a:cubicBezTo>
                  <a:cubicBezTo>
                    <a:pt x="1418" y="3191"/>
                    <a:pt x="1460" y="3238"/>
                    <a:pt x="1517" y="3238"/>
                  </a:cubicBezTo>
                  <a:cubicBezTo>
                    <a:pt x="2124" y="3238"/>
                    <a:pt x="2124" y="3238"/>
                    <a:pt x="2124" y="3238"/>
                  </a:cubicBezTo>
                  <a:cubicBezTo>
                    <a:pt x="2181" y="3238"/>
                    <a:pt x="2223" y="3191"/>
                    <a:pt x="2223" y="3139"/>
                  </a:cubicBezTo>
                  <a:cubicBezTo>
                    <a:pt x="2223" y="2427"/>
                    <a:pt x="2223" y="2427"/>
                    <a:pt x="2223" y="2427"/>
                  </a:cubicBezTo>
                  <a:cubicBezTo>
                    <a:pt x="2223" y="2190"/>
                    <a:pt x="2024" y="2005"/>
                    <a:pt x="1783" y="20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20986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  <p:bldP spid="35" grpId="0" build="p"/>
      <p:bldP spid="3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1"/>
            <a:ext cx="10456884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Who uses PeopleMovers</a:t>
            </a:r>
            <a:r>
              <a:rPr kumimoji="0" lang="en-US" sz="2800" b="1" i="0" u="none" strike="noStrike" kern="1200" cap="none" spc="-150" normalizeH="0" baseline="3000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®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C3D125-3F7A-4A8A-AD12-6C74102497EA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67" y="1270114"/>
            <a:ext cx="1113986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0" lvl="1">
              <a:lnSpc>
                <a:spcPct val="80000"/>
              </a:lnSpc>
              <a:buClr>
                <a:srgbClr val="29C931"/>
              </a:buClr>
              <a:buSzPct val="100000"/>
              <a:defRPr/>
            </a:pPr>
            <a:r>
              <a:rPr lang="en-US" altLang="en-US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PeopleMovers</a:t>
            </a:r>
            <a:r>
              <a:rPr lang="en-US" altLang="en-US" b="1" kern="0" spc="-60" baseline="3000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®</a:t>
            </a:r>
            <a:r>
              <a:rPr lang="en-US" altLang="en-US" b="1" kern="0" spc="-60" dirty="0">
                <a:solidFill>
                  <a:srgbClr val="595959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 is designed for leaders and changemakers who are building stronger communities, organizations, and a better world.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D03D5B-E469-40E1-B7CC-B788B7249E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44256" t="13522" r="14534"/>
          <a:stretch/>
        </p:blipFill>
        <p:spPr bwMode="auto">
          <a:xfrm>
            <a:off x="8241182" y="2005511"/>
            <a:ext cx="3419605" cy="4036473"/>
          </a:xfrm>
          <a:prstGeom prst="roundRect">
            <a:avLst>
              <a:gd name="adj" fmla="val 3669"/>
            </a:avLst>
          </a:prstGeom>
          <a:noFill/>
          <a:effectLst>
            <a:outerShdw blurRad="203200" sx="102000" sy="102000" algn="ctr" rotWithShape="0">
              <a:prstClr val="black">
                <a:alpha val="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7B71C084-817B-A30D-DBD0-B22665527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67" y="1956966"/>
            <a:ext cx="7513482" cy="43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320040" lvl="1" indent="-320040">
              <a:lnSpc>
                <a:spcPts val="2200"/>
              </a:lnSpc>
              <a:spcAft>
                <a:spcPts val="800"/>
              </a:spcAft>
              <a:buClr>
                <a:srgbClr val="00DB0C"/>
              </a:buClr>
              <a:buSzPct val="120000"/>
              <a:buFont typeface="Wingdings" pitchFamily="2" charset="2"/>
              <a:buChar char="§"/>
              <a:defRPr/>
            </a:pPr>
            <a:r>
              <a:rPr lang="en-US" altLang="en-US" sz="1800" b="1" kern="0" spc="-50" dirty="0">
                <a:solidFill>
                  <a:srgbClr val="1064B2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Community Builders</a:t>
            </a:r>
            <a:r>
              <a:rPr kumimoji="0" lang="en-US" alt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Medium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– Leaders working to mobilize people, share knowledge, and inspire action locally and globally.</a:t>
            </a:r>
            <a:endParaRPr kumimoji="0" lang="en-US" altLang="en-US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venir Medium" panose="02000503020000020003" pitchFamily="2" charset="0"/>
              <a:ea typeface="Avenir Medium" charset="0"/>
              <a:cs typeface="Avenir Medium" charset="0"/>
            </a:endParaRPr>
          </a:p>
          <a:p>
            <a:pPr marL="320040" lvl="1" indent="-320040">
              <a:lnSpc>
                <a:spcPts val="2200"/>
              </a:lnSpc>
              <a:spcAft>
                <a:spcPts val="800"/>
              </a:spcAft>
              <a:buClr>
                <a:srgbClr val="00DB0C"/>
              </a:buClr>
              <a:buSzPct val="120000"/>
              <a:buFont typeface="Wingdings" pitchFamily="2" charset="2"/>
              <a:buChar char="§"/>
              <a:defRPr/>
            </a:pPr>
            <a:r>
              <a:rPr lang="en-US" altLang="en-US" sz="1800" b="1" kern="0" spc="-50" dirty="0">
                <a:solidFill>
                  <a:srgbClr val="1064B2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Organizational Leaders</a:t>
            </a:r>
            <a:r>
              <a:rPr kumimoji="0" lang="en-US" alt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Medium" panose="02000503020000020003" pitchFamily="2" charset="0"/>
                <a:ea typeface="Avenir Medium" charset="0"/>
                <a:cs typeface="Avenir Medium" charset="0"/>
              </a:rPr>
              <a:t> </a:t>
            </a: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– Executives, managers, and team leads from companies, nonprofits, governments, and associations who want a better way to coordinate projects, initiatives, and stakeholder engagement.</a:t>
            </a:r>
            <a:endParaRPr kumimoji="0" lang="en-US" altLang="en-US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venir Medium" panose="02000503020000020003" pitchFamily="2" charset="0"/>
              <a:ea typeface="Avenir Medium" charset="0"/>
              <a:cs typeface="Avenir Medium" charset="0"/>
            </a:endParaRPr>
          </a:p>
          <a:p>
            <a:pPr marL="320040" lvl="1" indent="-320040">
              <a:lnSpc>
                <a:spcPts val="2200"/>
              </a:lnSpc>
              <a:spcAft>
                <a:spcPts val="800"/>
              </a:spcAft>
              <a:buClr>
                <a:srgbClr val="00DB0C"/>
              </a:buClr>
              <a:buSzPct val="120000"/>
              <a:buFont typeface="Wingdings" pitchFamily="2" charset="2"/>
              <a:buChar char="§"/>
              <a:defRPr/>
            </a:pPr>
            <a:r>
              <a:rPr lang="en-US" altLang="en-US" sz="1800" b="1" kern="0" spc="-50" dirty="0">
                <a:solidFill>
                  <a:srgbClr val="1064B2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Sustainability and Impact Teams </a:t>
            </a: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– Groups driving environmental, </a:t>
            </a:r>
            <a:b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</a:b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social, and economic change, using PeopleMovers to organize efforts, assign actions, and measure real-world progress.</a:t>
            </a:r>
            <a:endParaRPr kumimoji="0" lang="en-US" altLang="en-US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venir Medium" panose="02000503020000020003" pitchFamily="2" charset="0"/>
              <a:ea typeface="Avenir Medium" charset="0"/>
              <a:cs typeface="Avenir Medium" charset="0"/>
            </a:endParaRPr>
          </a:p>
          <a:p>
            <a:pPr marL="320040" lvl="1" indent="-320040">
              <a:lnSpc>
                <a:spcPts val="2200"/>
              </a:lnSpc>
              <a:spcAft>
                <a:spcPts val="800"/>
              </a:spcAft>
              <a:buClr>
                <a:srgbClr val="00DB0C"/>
              </a:buClr>
              <a:buSzPct val="120000"/>
              <a:buFont typeface="Wingdings" pitchFamily="2" charset="2"/>
              <a:buChar char="§"/>
              <a:defRPr/>
            </a:pPr>
            <a:r>
              <a:rPr lang="en-US" altLang="en-US" sz="1800" b="1" kern="0" spc="-50" dirty="0">
                <a:solidFill>
                  <a:srgbClr val="1064B2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Government Innovators </a:t>
            </a: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– Officials and agencies aiming to bridge </a:t>
            </a:r>
            <a:b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</a:b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public-private partnerships, foster civic participation, and meet the challenges of today’s world.</a:t>
            </a:r>
            <a:endParaRPr kumimoji="0" lang="en-US" altLang="en-US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venir Medium" panose="02000503020000020003" pitchFamily="2" charset="0"/>
              <a:ea typeface="Avenir Medium" charset="0"/>
              <a:cs typeface="Avenir Medium" charset="0"/>
            </a:endParaRPr>
          </a:p>
          <a:p>
            <a:pPr marL="320040" lvl="1" indent="-320040">
              <a:lnSpc>
                <a:spcPts val="2200"/>
              </a:lnSpc>
              <a:spcAft>
                <a:spcPts val="800"/>
              </a:spcAft>
              <a:buClr>
                <a:srgbClr val="00DB0C"/>
              </a:buClr>
              <a:buSzPct val="120000"/>
              <a:buFont typeface="Wingdings" pitchFamily="2" charset="2"/>
              <a:buChar char="§"/>
              <a:defRPr/>
            </a:pPr>
            <a:r>
              <a:rPr lang="en-US" altLang="en-US" sz="1800" b="1" kern="0" spc="-50" dirty="0">
                <a:solidFill>
                  <a:srgbClr val="1064B2"/>
                </a:solidFill>
                <a:latin typeface="Avenir Black" panose="02000503020000020003" pitchFamily="2" charset="0"/>
                <a:ea typeface="Avenir Medium" charset="0"/>
                <a:cs typeface="Avenir Medium" charset="0"/>
              </a:rPr>
              <a:t>Emergency Planners and First Responders </a:t>
            </a:r>
            <a:r>
              <a:rPr kumimoji="0" lang="en-US" altLang="en-US" sz="18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venir Medium" panose="02000503020000020003" pitchFamily="2" charset="0"/>
                <a:ea typeface="Avenir Medium" charset="0"/>
                <a:cs typeface="Avenir Medium" charset="0"/>
              </a:rPr>
              <a:t>– </a:t>
            </a: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Teams who need a </a:t>
            </a:r>
            <a:b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</a:b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reliable network to plan, prepare, and stay connected before, during, </a:t>
            </a:r>
            <a:b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</a:br>
            <a:r>
              <a:rPr lang="en-US" altLang="en-US" sz="1800" kern="0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Avenir Medium" panose="02000503020000020003" pitchFamily="2" charset="0"/>
                <a:ea typeface="Avenir Medium" charset="0"/>
                <a:cs typeface="Avenir Medium" charset="0"/>
              </a:rPr>
              <a:t>and after critical events.</a:t>
            </a:r>
          </a:p>
        </p:txBody>
      </p:sp>
    </p:spTree>
    <p:extLst>
      <p:ext uri="{BB962C8B-B14F-4D97-AF65-F5344CB8AC3E}">
        <p14:creationId xmlns:p14="http://schemas.microsoft.com/office/powerpoint/2010/main" val="21641628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ABF695-7D26-EFE6-68FB-B75553FE3E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FA16D-F711-0C4F-B7E6-6CEEC9C74B97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043434-0697-41D9-90EB-2CD9C776B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76" y="2877846"/>
            <a:ext cx="1960033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Sign up </a:t>
            </a:r>
            <a:br>
              <a:rPr lang="en-US" altLang="en-US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</a:br>
            <a:r>
              <a:rPr lang="en-US" altLang="en-US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for FREE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9C1A6-8255-AA77-A736-33AD96181F57}"/>
              </a:ext>
            </a:extLst>
          </p:cNvPr>
          <p:cNvSpPr/>
          <p:nvPr/>
        </p:nvSpPr>
        <p:spPr>
          <a:xfrm>
            <a:off x="4807291" y="2877846"/>
            <a:ext cx="2446864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Premium Functionality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699EF8-80FA-4324-624A-7F79D8B6BC32}"/>
              </a:ext>
            </a:extLst>
          </p:cNvPr>
          <p:cNvSpPr/>
          <p:nvPr/>
        </p:nvSpPr>
        <p:spPr>
          <a:xfrm>
            <a:off x="2434166" y="2877846"/>
            <a:ext cx="2487084" cy="7663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Organization</a:t>
            </a:r>
            <a:b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</a:b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Verification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520C49-0AF9-5BD1-BB10-E7D31BA2AE64}"/>
              </a:ext>
            </a:extLst>
          </p:cNvPr>
          <p:cNvSpPr>
            <a:spLocks noChangeAspect="1"/>
          </p:cNvSpPr>
          <p:nvPr/>
        </p:nvSpPr>
        <p:spPr bwMode="auto">
          <a:xfrm>
            <a:off x="7646460" y="1368045"/>
            <a:ext cx="1396361" cy="1399678"/>
          </a:xfrm>
          <a:prstGeom prst="ellipse">
            <a:avLst/>
          </a:prstGeom>
          <a:solidFill>
            <a:srgbClr val="00C85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>
              <a:defRPr/>
            </a:pPr>
            <a:endParaRPr 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1AC8932-6B95-2161-38FF-CC0F1EF5E0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07159" y="1734557"/>
            <a:ext cx="716423" cy="648429"/>
          </a:xfrm>
          <a:custGeom>
            <a:avLst/>
            <a:gdLst>
              <a:gd name="T0" fmla="*/ 2147483646 w 2705"/>
              <a:gd name="T1" fmla="*/ 2147483646 h 2459"/>
              <a:gd name="T2" fmla="*/ 2147483646 w 2705"/>
              <a:gd name="T3" fmla="*/ 2147483646 h 2459"/>
              <a:gd name="T4" fmla="*/ 2147483646 w 2705"/>
              <a:gd name="T5" fmla="*/ 2147483646 h 2459"/>
              <a:gd name="T6" fmla="*/ 2147483646 w 2705"/>
              <a:gd name="T7" fmla="*/ 2147483646 h 2459"/>
              <a:gd name="T8" fmla="*/ 2147483646 w 2705"/>
              <a:gd name="T9" fmla="*/ 0 h 2459"/>
              <a:gd name="T10" fmla="*/ 2147483646 w 2705"/>
              <a:gd name="T11" fmla="*/ 2147483646 h 2459"/>
              <a:gd name="T12" fmla="*/ 2147483646 w 2705"/>
              <a:gd name="T13" fmla="*/ 2147483646 h 2459"/>
              <a:gd name="T14" fmla="*/ 0 w 2705"/>
              <a:gd name="T15" fmla="*/ 2147483646 h 2459"/>
              <a:gd name="T16" fmla="*/ 0 w 2705"/>
              <a:gd name="T17" fmla="*/ 2147483646 h 2459"/>
              <a:gd name="T18" fmla="*/ 2147483646 w 2705"/>
              <a:gd name="T19" fmla="*/ 2147483646 h 2459"/>
              <a:gd name="T20" fmla="*/ 2147483646 w 2705"/>
              <a:gd name="T21" fmla="*/ 2147483646 h 2459"/>
              <a:gd name="T22" fmla="*/ 2147483646 w 2705"/>
              <a:gd name="T23" fmla="*/ 2147483646 h 2459"/>
              <a:gd name="T24" fmla="*/ 2147483646 w 2705"/>
              <a:gd name="T25" fmla="*/ 2147483646 h 2459"/>
              <a:gd name="T26" fmla="*/ 2147483646 w 2705"/>
              <a:gd name="T27" fmla="*/ 2147483646 h 2459"/>
              <a:gd name="T28" fmla="*/ 2147483646 w 2705"/>
              <a:gd name="T29" fmla="*/ 2147483646 h 2459"/>
              <a:gd name="T30" fmla="*/ 2147483646 w 2705"/>
              <a:gd name="T31" fmla="*/ 2147483646 h 2459"/>
              <a:gd name="T32" fmla="*/ 2147483646 w 2705"/>
              <a:gd name="T33" fmla="*/ 2147483646 h 2459"/>
              <a:gd name="T34" fmla="*/ 2147483646 w 2705"/>
              <a:gd name="T35" fmla="*/ 2147483646 h 2459"/>
              <a:gd name="T36" fmla="*/ 2147483646 w 2705"/>
              <a:gd name="T37" fmla="*/ 2147483646 h 2459"/>
              <a:gd name="T38" fmla="*/ 2147483646 w 2705"/>
              <a:gd name="T39" fmla="*/ 2147483646 h 2459"/>
              <a:gd name="T40" fmla="*/ 2147483646 w 2705"/>
              <a:gd name="T41" fmla="*/ 2147483646 h 2459"/>
              <a:gd name="T42" fmla="*/ 2147483646 w 2705"/>
              <a:gd name="T43" fmla="*/ 2147483646 h 2459"/>
              <a:gd name="T44" fmla="*/ 2147483646 w 2705"/>
              <a:gd name="T45" fmla="*/ 2147483646 h 2459"/>
              <a:gd name="T46" fmla="*/ 2147483646 w 2705"/>
              <a:gd name="T47" fmla="*/ 2147483646 h 2459"/>
              <a:gd name="T48" fmla="*/ 2147483646 w 2705"/>
              <a:gd name="T49" fmla="*/ 2147483646 h 2459"/>
              <a:gd name="T50" fmla="*/ 2147483646 w 2705"/>
              <a:gd name="T51" fmla="*/ 2147483646 h 2459"/>
              <a:gd name="T52" fmla="*/ 2147483646 w 2705"/>
              <a:gd name="T53" fmla="*/ 2147483646 h 2459"/>
              <a:gd name="T54" fmla="*/ 2147483646 w 2705"/>
              <a:gd name="T55" fmla="*/ 2147483646 h 2459"/>
              <a:gd name="T56" fmla="*/ 2147483646 w 2705"/>
              <a:gd name="T57" fmla="*/ 2147483646 h 2459"/>
              <a:gd name="T58" fmla="*/ 2147483646 w 2705"/>
              <a:gd name="T59" fmla="*/ 2147483646 h 2459"/>
              <a:gd name="T60" fmla="*/ 2147483646 w 2705"/>
              <a:gd name="T61" fmla="*/ 2147483646 h 2459"/>
              <a:gd name="T62" fmla="*/ 2147483646 w 2705"/>
              <a:gd name="T63" fmla="*/ 2147483646 h 2459"/>
              <a:gd name="T64" fmla="*/ 2147483646 w 2705"/>
              <a:gd name="T65" fmla="*/ 2147483646 h 2459"/>
              <a:gd name="T66" fmla="*/ 2147483646 w 2705"/>
              <a:gd name="T67" fmla="*/ 2147483646 h 2459"/>
              <a:gd name="T68" fmla="*/ 2147483646 w 2705"/>
              <a:gd name="T69" fmla="*/ 2147483646 h 2459"/>
              <a:gd name="T70" fmla="*/ 2147483646 w 2705"/>
              <a:gd name="T71" fmla="*/ 2147483646 h 2459"/>
              <a:gd name="T72" fmla="*/ 2147483646 w 2705"/>
              <a:gd name="T73" fmla="*/ 2147483646 h 2459"/>
              <a:gd name="T74" fmla="*/ 2147483646 w 2705"/>
              <a:gd name="T75" fmla="*/ 2147483646 h 2459"/>
              <a:gd name="T76" fmla="*/ 2147483646 w 2705"/>
              <a:gd name="T77" fmla="*/ 2147483646 h 2459"/>
              <a:gd name="T78" fmla="*/ 2147483646 w 2705"/>
              <a:gd name="T79" fmla="*/ 2147483646 h 2459"/>
              <a:gd name="T80" fmla="*/ 2147483646 w 2705"/>
              <a:gd name="T81" fmla="*/ 2147483646 h 245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705" h="2459">
                <a:moveTo>
                  <a:pt x="2704" y="1052"/>
                </a:moveTo>
                <a:lnTo>
                  <a:pt x="2704" y="1052"/>
                </a:lnTo>
                <a:cubicBezTo>
                  <a:pt x="2704" y="962"/>
                  <a:pt x="2638" y="886"/>
                  <a:pt x="2554" y="868"/>
                </a:cubicBezTo>
                <a:cubicBezTo>
                  <a:pt x="2554" y="225"/>
                  <a:pt x="2554" y="225"/>
                  <a:pt x="2554" y="225"/>
                </a:cubicBezTo>
                <a:cubicBezTo>
                  <a:pt x="2554" y="102"/>
                  <a:pt x="2452" y="0"/>
                  <a:pt x="2328" y="0"/>
                </a:cubicBezTo>
                <a:cubicBezTo>
                  <a:pt x="2022" y="264"/>
                  <a:pt x="1586" y="601"/>
                  <a:pt x="976" y="601"/>
                </a:cubicBezTo>
                <a:cubicBezTo>
                  <a:pt x="225" y="601"/>
                  <a:pt x="225" y="601"/>
                  <a:pt x="225" y="601"/>
                </a:cubicBezTo>
                <a:cubicBezTo>
                  <a:pt x="99" y="601"/>
                  <a:pt x="0" y="703"/>
                  <a:pt x="0" y="826"/>
                </a:cubicBezTo>
                <a:cubicBezTo>
                  <a:pt x="0" y="1277"/>
                  <a:pt x="0" y="1277"/>
                  <a:pt x="0" y="1277"/>
                </a:cubicBezTo>
                <a:cubicBezTo>
                  <a:pt x="0" y="1403"/>
                  <a:pt x="99" y="1502"/>
                  <a:pt x="225" y="1502"/>
                </a:cubicBezTo>
                <a:cubicBezTo>
                  <a:pt x="346" y="1502"/>
                  <a:pt x="346" y="1502"/>
                  <a:pt x="346" y="1502"/>
                </a:cubicBezTo>
                <a:cubicBezTo>
                  <a:pt x="306" y="1791"/>
                  <a:pt x="409" y="2028"/>
                  <a:pt x="475" y="2241"/>
                </a:cubicBezTo>
                <a:cubicBezTo>
                  <a:pt x="481" y="2259"/>
                  <a:pt x="490" y="2274"/>
                  <a:pt x="502" y="2286"/>
                </a:cubicBezTo>
                <a:cubicBezTo>
                  <a:pt x="676" y="2458"/>
                  <a:pt x="1103" y="2452"/>
                  <a:pt x="1220" y="2202"/>
                </a:cubicBezTo>
                <a:cubicBezTo>
                  <a:pt x="1244" y="2154"/>
                  <a:pt x="1232" y="2100"/>
                  <a:pt x="1193" y="2067"/>
                </a:cubicBezTo>
                <a:cubicBezTo>
                  <a:pt x="1024" y="1926"/>
                  <a:pt x="1012" y="1926"/>
                  <a:pt x="1051" y="1860"/>
                </a:cubicBezTo>
                <a:cubicBezTo>
                  <a:pt x="1076" y="1818"/>
                  <a:pt x="1070" y="1764"/>
                  <a:pt x="1036" y="1728"/>
                </a:cubicBezTo>
                <a:cubicBezTo>
                  <a:pt x="991" y="1676"/>
                  <a:pt x="1015" y="1547"/>
                  <a:pt x="1088" y="1508"/>
                </a:cubicBezTo>
                <a:cubicBezTo>
                  <a:pt x="1640" y="1544"/>
                  <a:pt x="2043" y="1857"/>
                  <a:pt x="2328" y="2103"/>
                </a:cubicBezTo>
                <a:cubicBezTo>
                  <a:pt x="2452" y="2103"/>
                  <a:pt x="2554" y="2004"/>
                  <a:pt x="2554" y="1878"/>
                </a:cubicBezTo>
                <a:cubicBezTo>
                  <a:pt x="2554" y="1238"/>
                  <a:pt x="2554" y="1238"/>
                  <a:pt x="2554" y="1238"/>
                </a:cubicBezTo>
                <a:cubicBezTo>
                  <a:pt x="2638" y="1220"/>
                  <a:pt x="2704" y="1145"/>
                  <a:pt x="2704" y="1052"/>
                </a:cubicBezTo>
                <a:close/>
                <a:moveTo>
                  <a:pt x="225" y="1277"/>
                </a:moveTo>
                <a:lnTo>
                  <a:pt x="225" y="1277"/>
                </a:lnTo>
                <a:cubicBezTo>
                  <a:pt x="225" y="826"/>
                  <a:pt x="225" y="826"/>
                  <a:pt x="225" y="826"/>
                </a:cubicBezTo>
                <a:cubicBezTo>
                  <a:pt x="976" y="826"/>
                  <a:pt x="976" y="826"/>
                  <a:pt x="976" y="826"/>
                </a:cubicBezTo>
                <a:cubicBezTo>
                  <a:pt x="976" y="1277"/>
                  <a:pt x="976" y="1277"/>
                  <a:pt x="976" y="1277"/>
                </a:cubicBezTo>
                <a:lnTo>
                  <a:pt x="225" y="1277"/>
                </a:lnTo>
                <a:close/>
                <a:moveTo>
                  <a:pt x="679" y="2142"/>
                </a:moveTo>
                <a:lnTo>
                  <a:pt x="679" y="2142"/>
                </a:lnTo>
                <a:cubicBezTo>
                  <a:pt x="613" y="1929"/>
                  <a:pt x="532" y="1734"/>
                  <a:pt x="574" y="1502"/>
                </a:cubicBezTo>
                <a:cubicBezTo>
                  <a:pt x="817" y="1502"/>
                  <a:pt x="817" y="1502"/>
                  <a:pt x="817" y="1502"/>
                </a:cubicBezTo>
                <a:cubicBezTo>
                  <a:pt x="778" y="1604"/>
                  <a:pt x="778" y="1719"/>
                  <a:pt x="826" y="1815"/>
                </a:cubicBezTo>
                <a:cubicBezTo>
                  <a:pt x="772" y="1962"/>
                  <a:pt x="841" y="2064"/>
                  <a:pt x="949" y="2160"/>
                </a:cubicBezTo>
                <a:cubicBezTo>
                  <a:pt x="865" y="2193"/>
                  <a:pt x="742" y="2181"/>
                  <a:pt x="679" y="2142"/>
                </a:cubicBezTo>
                <a:close/>
                <a:moveTo>
                  <a:pt x="2328" y="1812"/>
                </a:moveTo>
                <a:lnTo>
                  <a:pt x="2328" y="1812"/>
                </a:lnTo>
                <a:cubicBezTo>
                  <a:pt x="1989" y="1541"/>
                  <a:pt x="1631" y="1346"/>
                  <a:pt x="1202" y="1292"/>
                </a:cubicBezTo>
                <a:cubicBezTo>
                  <a:pt x="1202" y="814"/>
                  <a:pt x="1202" y="814"/>
                  <a:pt x="1202" y="814"/>
                </a:cubicBezTo>
                <a:cubicBezTo>
                  <a:pt x="1631" y="760"/>
                  <a:pt x="1989" y="565"/>
                  <a:pt x="2328" y="294"/>
                </a:cubicBezTo>
                <a:lnTo>
                  <a:pt x="2328" y="1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MS PGothic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B1EE2C9-2A4C-E9D1-1975-F29AAA4EF53F}"/>
              </a:ext>
            </a:extLst>
          </p:cNvPr>
          <p:cNvSpPr>
            <a:spLocks noChangeAspect="1"/>
          </p:cNvSpPr>
          <p:nvPr/>
        </p:nvSpPr>
        <p:spPr bwMode="auto">
          <a:xfrm>
            <a:off x="5331714" y="1368045"/>
            <a:ext cx="1398019" cy="1399678"/>
          </a:xfrm>
          <a:prstGeom prst="ellipse">
            <a:avLst/>
          </a:prstGeom>
          <a:solidFill>
            <a:srgbClr val="00C85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>
              <a:defRPr/>
            </a:pPr>
            <a:endParaRPr 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49618AA-51D3-FAC8-4F78-2206DCBE4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459" y="1717144"/>
            <a:ext cx="628528" cy="683255"/>
          </a:xfrm>
          <a:custGeom>
            <a:avLst/>
            <a:gdLst>
              <a:gd name="T0" fmla="*/ 2147483646 w 1040"/>
              <a:gd name="T1" fmla="*/ 2147483646 h 1131"/>
              <a:gd name="T2" fmla="*/ 2147483646 w 1040"/>
              <a:gd name="T3" fmla="*/ 2147483646 h 1131"/>
              <a:gd name="T4" fmla="*/ 2147483646 w 1040"/>
              <a:gd name="T5" fmla="*/ 2147483646 h 1131"/>
              <a:gd name="T6" fmla="*/ 2147483646 w 1040"/>
              <a:gd name="T7" fmla="*/ 2147483646 h 1131"/>
              <a:gd name="T8" fmla="*/ 2147483646 w 1040"/>
              <a:gd name="T9" fmla="*/ 2147483646 h 1131"/>
              <a:gd name="T10" fmla="*/ 2147483646 w 1040"/>
              <a:gd name="T11" fmla="*/ 2147483646 h 1131"/>
              <a:gd name="T12" fmla="*/ 2147483646 w 1040"/>
              <a:gd name="T13" fmla="*/ 2147483646 h 1131"/>
              <a:gd name="T14" fmla="*/ 2147483646 w 1040"/>
              <a:gd name="T15" fmla="*/ 2147483646 h 1131"/>
              <a:gd name="T16" fmla="*/ 2147483646 w 1040"/>
              <a:gd name="T17" fmla="*/ 2147483646 h 1131"/>
              <a:gd name="T18" fmla="*/ 2147483646 w 1040"/>
              <a:gd name="T19" fmla="*/ 2147483646 h 1131"/>
              <a:gd name="T20" fmla="*/ 2147483646 w 1040"/>
              <a:gd name="T21" fmla="*/ 2147483646 h 1131"/>
              <a:gd name="T22" fmla="*/ 2147483646 w 1040"/>
              <a:gd name="T23" fmla="*/ 2147483646 h 1131"/>
              <a:gd name="T24" fmla="*/ 2147483646 w 1040"/>
              <a:gd name="T25" fmla="*/ 2147483646 h 1131"/>
              <a:gd name="T26" fmla="*/ 2147483646 w 1040"/>
              <a:gd name="T27" fmla="*/ 2147483646 h 1131"/>
              <a:gd name="T28" fmla="*/ 2147483646 w 1040"/>
              <a:gd name="T29" fmla="*/ 2147483646 h 1131"/>
              <a:gd name="T30" fmla="*/ 2147483646 w 1040"/>
              <a:gd name="T31" fmla="*/ 2147483646 h 1131"/>
              <a:gd name="T32" fmla="*/ 2147483646 w 1040"/>
              <a:gd name="T33" fmla="*/ 2147483646 h 1131"/>
              <a:gd name="T34" fmla="*/ 2147483646 w 1040"/>
              <a:gd name="T35" fmla="*/ 2147483646 h 1131"/>
              <a:gd name="T36" fmla="*/ 2147483646 w 1040"/>
              <a:gd name="T37" fmla="*/ 2147483646 h 1131"/>
              <a:gd name="T38" fmla="*/ 2147483646 w 1040"/>
              <a:gd name="T39" fmla="*/ 2147483646 h 1131"/>
              <a:gd name="T40" fmla="*/ 2147483646 w 1040"/>
              <a:gd name="T41" fmla="*/ 2147483646 h 1131"/>
              <a:gd name="T42" fmla="*/ 2147483646 w 1040"/>
              <a:gd name="T43" fmla="*/ 2147483646 h 1131"/>
              <a:gd name="T44" fmla="*/ 2147483646 w 1040"/>
              <a:gd name="T45" fmla="*/ 2147483646 h 1131"/>
              <a:gd name="T46" fmla="*/ 2147483646 w 1040"/>
              <a:gd name="T47" fmla="*/ 2147483646 h 1131"/>
              <a:gd name="T48" fmla="*/ 2147483646 w 1040"/>
              <a:gd name="T49" fmla="*/ 2147483646 h 1131"/>
              <a:gd name="T50" fmla="*/ 2147483646 w 1040"/>
              <a:gd name="T51" fmla="*/ 2147483646 h 1131"/>
              <a:gd name="T52" fmla="*/ 2147483646 w 1040"/>
              <a:gd name="T53" fmla="*/ 2147483646 h 1131"/>
              <a:gd name="T54" fmla="*/ 2147483646 w 1040"/>
              <a:gd name="T55" fmla="*/ 2147483646 h 1131"/>
              <a:gd name="T56" fmla="*/ 2147483646 w 1040"/>
              <a:gd name="T57" fmla="*/ 2147483646 h 1131"/>
              <a:gd name="T58" fmla="*/ 2147483646 w 1040"/>
              <a:gd name="T59" fmla="*/ 2147483646 h 1131"/>
              <a:gd name="T60" fmla="*/ 2147483646 w 1040"/>
              <a:gd name="T61" fmla="*/ 2147483646 h 1131"/>
              <a:gd name="T62" fmla="*/ 2147483646 w 1040"/>
              <a:gd name="T63" fmla="*/ 2147483646 h 1131"/>
              <a:gd name="T64" fmla="*/ 2147483646 w 1040"/>
              <a:gd name="T65" fmla="*/ 2147483646 h 113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040" h="1131">
                <a:moveTo>
                  <a:pt x="999" y="1040"/>
                </a:moveTo>
                <a:lnTo>
                  <a:pt x="999" y="1040"/>
                </a:lnTo>
                <a:cubicBezTo>
                  <a:pt x="999" y="1101"/>
                  <a:pt x="999" y="1101"/>
                  <a:pt x="999" y="1101"/>
                </a:cubicBezTo>
                <a:cubicBezTo>
                  <a:pt x="999" y="1117"/>
                  <a:pt x="985" y="1130"/>
                  <a:pt x="969" y="1130"/>
                </a:cubicBezTo>
                <a:cubicBezTo>
                  <a:pt x="69" y="1130"/>
                  <a:pt x="69" y="1130"/>
                  <a:pt x="69" y="1130"/>
                </a:cubicBezTo>
                <a:cubicBezTo>
                  <a:pt x="53" y="1130"/>
                  <a:pt x="40" y="1117"/>
                  <a:pt x="40" y="1101"/>
                </a:cubicBezTo>
                <a:cubicBezTo>
                  <a:pt x="40" y="1040"/>
                  <a:pt x="40" y="1040"/>
                  <a:pt x="40" y="1040"/>
                </a:cubicBezTo>
                <a:cubicBezTo>
                  <a:pt x="40" y="1025"/>
                  <a:pt x="53" y="1010"/>
                  <a:pt x="69" y="1010"/>
                </a:cubicBezTo>
                <a:cubicBezTo>
                  <a:pt x="969" y="1010"/>
                  <a:pt x="969" y="1010"/>
                  <a:pt x="969" y="1010"/>
                </a:cubicBezTo>
                <a:cubicBezTo>
                  <a:pt x="985" y="1010"/>
                  <a:pt x="999" y="1025"/>
                  <a:pt x="999" y="1040"/>
                </a:cubicBezTo>
                <a:close/>
                <a:moveTo>
                  <a:pt x="75" y="406"/>
                </a:moveTo>
                <a:lnTo>
                  <a:pt x="75" y="406"/>
                </a:lnTo>
                <a:cubicBezTo>
                  <a:pt x="435" y="46"/>
                  <a:pt x="435" y="46"/>
                  <a:pt x="435" y="46"/>
                </a:cubicBezTo>
                <a:cubicBezTo>
                  <a:pt x="481" y="0"/>
                  <a:pt x="556" y="0"/>
                  <a:pt x="604" y="46"/>
                </a:cubicBezTo>
                <a:cubicBezTo>
                  <a:pt x="964" y="406"/>
                  <a:pt x="964" y="406"/>
                  <a:pt x="964" y="406"/>
                </a:cubicBezTo>
                <a:cubicBezTo>
                  <a:pt x="1039" y="483"/>
                  <a:pt x="985" y="611"/>
                  <a:pt x="879" y="611"/>
                </a:cubicBezTo>
                <a:cubicBezTo>
                  <a:pt x="750" y="611"/>
                  <a:pt x="750" y="611"/>
                  <a:pt x="750" y="611"/>
                </a:cubicBezTo>
                <a:cubicBezTo>
                  <a:pt x="750" y="810"/>
                  <a:pt x="750" y="810"/>
                  <a:pt x="750" y="810"/>
                </a:cubicBezTo>
                <a:cubicBezTo>
                  <a:pt x="750" y="878"/>
                  <a:pt x="695" y="930"/>
                  <a:pt x="630" y="930"/>
                </a:cubicBezTo>
                <a:cubicBezTo>
                  <a:pt x="409" y="930"/>
                  <a:pt x="409" y="930"/>
                  <a:pt x="409" y="930"/>
                </a:cubicBezTo>
                <a:cubicBezTo>
                  <a:pt x="342" y="930"/>
                  <a:pt x="289" y="878"/>
                  <a:pt x="289" y="810"/>
                </a:cubicBezTo>
                <a:cubicBezTo>
                  <a:pt x="289" y="611"/>
                  <a:pt x="289" y="611"/>
                  <a:pt x="289" y="611"/>
                </a:cubicBezTo>
                <a:cubicBezTo>
                  <a:pt x="160" y="611"/>
                  <a:pt x="160" y="611"/>
                  <a:pt x="160" y="611"/>
                </a:cubicBezTo>
                <a:cubicBezTo>
                  <a:pt x="53" y="611"/>
                  <a:pt x="0" y="481"/>
                  <a:pt x="75" y="406"/>
                </a:cubicBezTo>
                <a:close/>
                <a:moveTo>
                  <a:pt x="160" y="491"/>
                </a:moveTo>
                <a:lnTo>
                  <a:pt x="160" y="491"/>
                </a:lnTo>
                <a:cubicBezTo>
                  <a:pt x="408" y="491"/>
                  <a:pt x="408" y="491"/>
                  <a:pt x="408" y="491"/>
                </a:cubicBezTo>
                <a:cubicBezTo>
                  <a:pt x="408" y="810"/>
                  <a:pt x="408" y="810"/>
                  <a:pt x="408" y="810"/>
                </a:cubicBezTo>
                <a:cubicBezTo>
                  <a:pt x="630" y="810"/>
                  <a:pt x="630" y="810"/>
                  <a:pt x="630" y="810"/>
                </a:cubicBezTo>
                <a:cubicBezTo>
                  <a:pt x="630" y="491"/>
                  <a:pt x="630" y="491"/>
                  <a:pt x="630" y="491"/>
                </a:cubicBezTo>
                <a:cubicBezTo>
                  <a:pt x="879" y="491"/>
                  <a:pt x="879" y="491"/>
                  <a:pt x="879" y="491"/>
                </a:cubicBezTo>
                <a:cubicBezTo>
                  <a:pt x="520" y="131"/>
                  <a:pt x="520" y="131"/>
                  <a:pt x="520" y="131"/>
                </a:cubicBezTo>
                <a:lnTo>
                  <a:pt x="160" y="4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MS PGothic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CC816-BA91-8C0E-42FA-8C7BF70FE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04" y="4128945"/>
            <a:ext cx="2127577" cy="11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Easy for companies, cities, organizations &amp; individuals to join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B303B5-B158-8447-BB67-66D50F02B41A}"/>
              </a:ext>
            </a:extLst>
          </p:cNvPr>
          <p:cNvSpPr/>
          <p:nvPr/>
        </p:nvSpPr>
        <p:spPr>
          <a:xfrm>
            <a:off x="4833169" y="4128945"/>
            <a:ext cx="2321393" cy="164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Branded networks, manage multiple entities, manage services, and more starting at $449/month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E2BB5-D7C7-88B9-7A66-3976E909D4C5}"/>
              </a:ext>
            </a:extLst>
          </p:cNvPr>
          <p:cNvSpPr/>
          <p:nvPr/>
        </p:nvSpPr>
        <p:spPr>
          <a:xfrm>
            <a:off x="2530876" y="4128945"/>
            <a:ext cx="2320363" cy="1908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Agencies, companies, and organizations upgrade to Pro ($79/month+) to be Verified so they can create public posts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3AE324-5E6C-D350-ABD8-A7F9E5585743}"/>
              </a:ext>
            </a:extLst>
          </p:cNvPr>
          <p:cNvSpPr>
            <a:spLocks noChangeAspect="1"/>
          </p:cNvSpPr>
          <p:nvPr/>
        </p:nvSpPr>
        <p:spPr bwMode="auto">
          <a:xfrm>
            <a:off x="673953" y="1368045"/>
            <a:ext cx="1399678" cy="1399678"/>
          </a:xfrm>
          <a:prstGeom prst="ellipse">
            <a:avLst/>
          </a:prstGeom>
          <a:solidFill>
            <a:srgbClr val="00C85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>
              <a:defRPr/>
            </a:pPr>
            <a:endParaRPr 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C66EBC1-31AB-7F7C-2147-828C825F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70" y="1771041"/>
            <a:ext cx="820902" cy="575460"/>
          </a:xfrm>
          <a:custGeom>
            <a:avLst/>
            <a:gdLst>
              <a:gd name="T0" fmla="*/ 2147483646 w 1429"/>
              <a:gd name="T1" fmla="*/ 2147483646 h 1001"/>
              <a:gd name="T2" fmla="*/ 2147483646 w 1429"/>
              <a:gd name="T3" fmla="*/ 2147483646 h 1001"/>
              <a:gd name="T4" fmla="*/ 2147483646 w 1429"/>
              <a:gd name="T5" fmla="*/ 2147483646 h 1001"/>
              <a:gd name="T6" fmla="*/ 2147483646 w 1429"/>
              <a:gd name="T7" fmla="*/ 2147483646 h 1001"/>
              <a:gd name="T8" fmla="*/ 2147483646 w 1429"/>
              <a:gd name="T9" fmla="*/ 2147483646 h 1001"/>
              <a:gd name="T10" fmla="*/ 2147483646 w 1429"/>
              <a:gd name="T11" fmla="*/ 2147483646 h 1001"/>
              <a:gd name="T12" fmla="*/ 2147483646 w 1429"/>
              <a:gd name="T13" fmla="*/ 2147483646 h 1001"/>
              <a:gd name="T14" fmla="*/ 2147483646 w 1429"/>
              <a:gd name="T15" fmla="*/ 2147483646 h 1001"/>
              <a:gd name="T16" fmla="*/ 2147483646 w 1429"/>
              <a:gd name="T17" fmla="*/ 2147483646 h 1001"/>
              <a:gd name="T18" fmla="*/ 2147483646 w 1429"/>
              <a:gd name="T19" fmla="*/ 2147483646 h 1001"/>
              <a:gd name="T20" fmla="*/ 2147483646 w 1429"/>
              <a:gd name="T21" fmla="*/ 2147483646 h 1001"/>
              <a:gd name="T22" fmla="*/ 2147483646 w 1429"/>
              <a:gd name="T23" fmla="*/ 2147483646 h 1001"/>
              <a:gd name="T24" fmla="*/ 2147483646 w 1429"/>
              <a:gd name="T25" fmla="*/ 2147483646 h 1001"/>
              <a:gd name="T26" fmla="*/ 2147483646 w 1429"/>
              <a:gd name="T27" fmla="*/ 2147483646 h 1001"/>
              <a:gd name="T28" fmla="*/ 2147483646 w 1429"/>
              <a:gd name="T29" fmla="*/ 2147483646 h 1001"/>
              <a:gd name="T30" fmla="*/ 2147483646 w 1429"/>
              <a:gd name="T31" fmla="*/ 2147483646 h 1001"/>
              <a:gd name="T32" fmla="*/ 2147483646 w 1429"/>
              <a:gd name="T33" fmla="*/ 2147483646 h 1001"/>
              <a:gd name="T34" fmla="*/ 2147483646 w 1429"/>
              <a:gd name="T35" fmla="*/ 2147483646 h 1001"/>
              <a:gd name="T36" fmla="*/ 2147483646 w 1429"/>
              <a:gd name="T37" fmla="*/ 2147483646 h 1001"/>
              <a:gd name="T38" fmla="*/ 2147483646 w 1429"/>
              <a:gd name="T39" fmla="*/ 2147483646 h 1001"/>
              <a:gd name="T40" fmla="*/ 2147483646 w 1429"/>
              <a:gd name="T41" fmla="*/ 2147483646 h 1001"/>
              <a:gd name="T42" fmla="*/ 2147483646 w 1429"/>
              <a:gd name="T43" fmla="*/ 2147483646 h 1001"/>
              <a:gd name="T44" fmla="*/ 2147483646 w 1429"/>
              <a:gd name="T45" fmla="*/ 2147483646 h 1001"/>
              <a:gd name="T46" fmla="*/ 2147483646 w 1429"/>
              <a:gd name="T47" fmla="*/ 2147483646 h 1001"/>
              <a:gd name="T48" fmla="*/ 2147483646 w 1429"/>
              <a:gd name="T49" fmla="*/ 2147483646 h 1001"/>
              <a:gd name="T50" fmla="*/ 2147483646 w 1429"/>
              <a:gd name="T51" fmla="*/ 2147483646 h 1001"/>
              <a:gd name="T52" fmla="*/ 2147483646 w 1429"/>
              <a:gd name="T53" fmla="*/ 2147483646 h 1001"/>
              <a:gd name="T54" fmla="*/ 2147483646 w 1429"/>
              <a:gd name="T55" fmla="*/ 2147483646 h 1001"/>
              <a:gd name="T56" fmla="*/ 2147483646 w 1429"/>
              <a:gd name="T57" fmla="*/ 2147483646 h 1001"/>
              <a:gd name="T58" fmla="*/ 2147483646 w 1429"/>
              <a:gd name="T59" fmla="*/ 2147483646 h 1001"/>
              <a:gd name="T60" fmla="*/ 2147483646 w 1429"/>
              <a:gd name="T61" fmla="*/ 2147483646 h 1001"/>
              <a:gd name="T62" fmla="*/ 2147483646 w 1429"/>
              <a:gd name="T63" fmla="*/ 2147483646 h 1001"/>
              <a:gd name="T64" fmla="*/ 2147483646 w 1429"/>
              <a:gd name="T65" fmla="*/ 2147483646 h 1001"/>
              <a:gd name="T66" fmla="*/ 2147483646 w 1429"/>
              <a:gd name="T67" fmla="*/ 2147483646 h 1001"/>
              <a:gd name="T68" fmla="*/ 2147483646 w 1429"/>
              <a:gd name="T69" fmla="*/ 2147483646 h 1001"/>
              <a:gd name="T70" fmla="*/ 2147483646 w 1429"/>
              <a:gd name="T71" fmla="*/ 2147483646 h 1001"/>
              <a:gd name="T72" fmla="*/ 0 w 1429"/>
              <a:gd name="T73" fmla="*/ 2147483646 h 1001"/>
              <a:gd name="T74" fmla="*/ 2147483646 w 1429"/>
              <a:gd name="T75" fmla="*/ 2147483646 h 1001"/>
              <a:gd name="T76" fmla="*/ 2147483646 w 1429"/>
              <a:gd name="T77" fmla="*/ 2147483646 h 1001"/>
              <a:gd name="T78" fmla="*/ 2147483646 w 1429"/>
              <a:gd name="T79" fmla="*/ 2147483646 h 100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429" h="1001">
                <a:moveTo>
                  <a:pt x="1214" y="429"/>
                </a:moveTo>
                <a:lnTo>
                  <a:pt x="1214" y="429"/>
                </a:lnTo>
                <a:cubicBezTo>
                  <a:pt x="1313" y="429"/>
                  <a:pt x="1393" y="349"/>
                  <a:pt x="1393" y="250"/>
                </a:cubicBezTo>
                <a:cubicBezTo>
                  <a:pt x="1393" y="152"/>
                  <a:pt x="1313" y="72"/>
                  <a:pt x="1214" y="72"/>
                </a:cubicBezTo>
                <a:cubicBezTo>
                  <a:pt x="1116" y="72"/>
                  <a:pt x="1036" y="152"/>
                  <a:pt x="1036" y="250"/>
                </a:cubicBezTo>
                <a:cubicBezTo>
                  <a:pt x="1036" y="349"/>
                  <a:pt x="1116" y="429"/>
                  <a:pt x="1214" y="429"/>
                </a:cubicBezTo>
                <a:close/>
                <a:moveTo>
                  <a:pt x="1214" y="179"/>
                </a:moveTo>
                <a:lnTo>
                  <a:pt x="1214" y="179"/>
                </a:lnTo>
                <a:cubicBezTo>
                  <a:pt x="1253" y="179"/>
                  <a:pt x="1286" y="212"/>
                  <a:pt x="1286" y="250"/>
                </a:cubicBezTo>
                <a:cubicBezTo>
                  <a:pt x="1286" y="290"/>
                  <a:pt x="1253" y="322"/>
                  <a:pt x="1214" y="322"/>
                </a:cubicBezTo>
                <a:cubicBezTo>
                  <a:pt x="1174" y="322"/>
                  <a:pt x="1143" y="290"/>
                  <a:pt x="1143" y="250"/>
                </a:cubicBezTo>
                <a:cubicBezTo>
                  <a:pt x="1143" y="212"/>
                  <a:pt x="1174" y="179"/>
                  <a:pt x="1214" y="179"/>
                </a:cubicBezTo>
                <a:close/>
                <a:moveTo>
                  <a:pt x="214" y="429"/>
                </a:moveTo>
                <a:lnTo>
                  <a:pt x="214" y="429"/>
                </a:lnTo>
                <a:cubicBezTo>
                  <a:pt x="313" y="429"/>
                  <a:pt x="393" y="349"/>
                  <a:pt x="393" y="250"/>
                </a:cubicBezTo>
                <a:cubicBezTo>
                  <a:pt x="393" y="152"/>
                  <a:pt x="313" y="72"/>
                  <a:pt x="214" y="72"/>
                </a:cubicBezTo>
                <a:cubicBezTo>
                  <a:pt x="116" y="72"/>
                  <a:pt x="36" y="152"/>
                  <a:pt x="36" y="250"/>
                </a:cubicBezTo>
                <a:cubicBezTo>
                  <a:pt x="36" y="349"/>
                  <a:pt x="116" y="429"/>
                  <a:pt x="214" y="429"/>
                </a:cubicBezTo>
                <a:close/>
                <a:moveTo>
                  <a:pt x="214" y="179"/>
                </a:moveTo>
                <a:lnTo>
                  <a:pt x="214" y="179"/>
                </a:lnTo>
                <a:cubicBezTo>
                  <a:pt x="253" y="179"/>
                  <a:pt x="286" y="212"/>
                  <a:pt x="286" y="250"/>
                </a:cubicBezTo>
                <a:cubicBezTo>
                  <a:pt x="286" y="290"/>
                  <a:pt x="253" y="322"/>
                  <a:pt x="214" y="322"/>
                </a:cubicBezTo>
                <a:cubicBezTo>
                  <a:pt x="174" y="322"/>
                  <a:pt x="143" y="290"/>
                  <a:pt x="143" y="250"/>
                </a:cubicBezTo>
                <a:cubicBezTo>
                  <a:pt x="143" y="212"/>
                  <a:pt x="174" y="179"/>
                  <a:pt x="214" y="179"/>
                </a:cubicBezTo>
                <a:close/>
                <a:moveTo>
                  <a:pt x="1099" y="650"/>
                </a:moveTo>
                <a:lnTo>
                  <a:pt x="1099" y="650"/>
                </a:lnTo>
                <a:cubicBezTo>
                  <a:pt x="1037" y="559"/>
                  <a:pt x="919" y="524"/>
                  <a:pt x="813" y="557"/>
                </a:cubicBezTo>
                <a:cubicBezTo>
                  <a:pt x="781" y="566"/>
                  <a:pt x="749" y="571"/>
                  <a:pt x="714" y="571"/>
                </a:cubicBezTo>
                <a:cubicBezTo>
                  <a:pt x="679" y="571"/>
                  <a:pt x="646" y="566"/>
                  <a:pt x="614" y="557"/>
                </a:cubicBezTo>
                <a:cubicBezTo>
                  <a:pt x="509" y="524"/>
                  <a:pt x="390" y="559"/>
                  <a:pt x="329" y="650"/>
                </a:cubicBezTo>
                <a:cubicBezTo>
                  <a:pt x="301" y="691"/>
                  <a:pt x="284" y="740"/>
                  <a:pt x="284" y="793"/>
                </a:cubicBezTo>
                <a:cubicBezTo>
                  <a:pt x="284" y="893"/>
                  <a:pt x="284" y="893"/>
                  <a:pt x="284" y="893"/>
                </a:cubicBezTo>
                <a:cubicBezTo>
                  <a:pt x="284" y="953"/>
                  <a:pt x="333" y="1000"/>
                  <a:pt x="391" y="1000"/>
                </a:cubicBezTo>
                <a:cubicBezTo>
                  <a:pt x="1034" y="1000"/>
                  <a:pt x="1034" y="1000"/>
                  <a:pt x="1034" y="1000"/>
                </a:cubicBezTo>
                <a:cubicBezTo>
                  <a:pt x="1094" y="1000"/>
                  <a:pt x="1141" y="953"/>
                  <a:pt x="1141" y="893"/>
                </a:cubicBezTo>
                <a:cubicBezTo>
                  <a:pt x="1141" y="793"/>
                  <a:pt x="1141" y="793"/>
                  <a:pt x="1141" y="793"/>
                </a:cubicBezTo>
                <a:cubicBezTo>
                  <a:pt x="1143" y="740"/>
                  <a:pt x="1126" y="691"/>
                  <a:pt x="1099" y="650"/>
                </a:cubicBezTo>
                <a:close/>
                <a:moveTo>
                  <a:pt x="1036" y="893"/>
                </a:moveTo>
                <a:lnTo>
                  <a:pt x="1036" y="893"/>
                </a:lnTo>
                <a:cubicBezTo>
                  <a:pt x="393" y="893"/>
                  <a:pt x="393" y="893"/>
                  <a:pt x="393" y="893"/>
                </a:cubicBezTo>
                <a:cubicBezTo>
                  <a:pt x="393" y="793"/>
                  <a:pt x="393" y="793"/>
                  <a:pt x="393" y="793"/>
                </a:cubicBezTo>
                <a:cubicBezTo>
                  <a:pt x="393" y="711"/>
                  <a:pt x="457" y="646"/>
                  <a:pt x="539" y="643"/>
                </a:cubicBezTo>
                <a:cubicBezTo>
                  <a:pt x="596" y="667"/>
                  <a:pt x="654" y="679"/>
                  <a:pt x="714" y="679"/>
                </a:cubicBezTo>
                <a:cubicBezTo>
                  <a:pt x="773" y="679"/>
                  <a:pt x="833" y="667"/>
                  <a:pt x="889" y="643"/>
                </a:cubicBezTo>
                <a:cubicBezTo>
                  <a:pt x="970" y="646"/>
                  <a:pt x="1036" y="711"/>
                  <a:pt x="1036" y="793"/>
                </a:cubicBezTo>
                <a:lnTo>
                  <a:pt x="1036" y="893"/>
                </a:lnTo>
                <a:close/>
                <a:moveTo>
                  <a:pt x="1240" y="500"/>
                </a:moveTo>
                <a:lnTo>
                  <a:pt x="1240" y="500"/>
                </a:lnTo>
                <a:cubicBezTo>
                  <a:pt x="1187" y="500"/>
                  <a:pt x="1187" y="500"/>
                  <a:pt x="1187" y="500"/>
                </a:cubicBezTo>
                <a:cubicBezTo>
                  <a:pt x="1148" y="500"/>
                  <a:pt x="1113" y="513"/>
                  <a:pt x="1083" y="533"/>
                </a:cubicBezTo>
                <a:cubicBezTo>
                  <a:pt x="1113" y="554"/>
                  <a:pt x="1139" y="582"/>
                  <a:pt x="1160" y="613"/>
                </a:cubicBezTo>
                <a:cubicBezTo>
                  <a:pt x="1169" y="610"/>
                  <a:pt x="1177" y="607"/>
                  <a:pt x="1187" y="607"/>
                </a:cubicBezTo>
                <a:cubicBezTo>
                  <a:pt x="1240" y="607"/>
                  <a:pt x="1240" y="607"/>
                  <a:pt x="1240" y="607"/>
                </a:cubicBezTo>
                <a:cubicBezTo>
                  <a:pt x="1284" y="607"/>
                  <a:pt x="1321" y="644"/>
                  <a:pt x="1321" y="689"/>
                </a:cubicBezTo>
                <a:cubicBezTo>
                  <a:pt x="1321" y="717"/>
                  <a:pt x="1344" y="741"/>
                  <a:pt x="1374" y="741"/>
                </a:cubicBezTo>
                <a:cubicBezTo>
                  <a:pt x="1404" y="741"/>
                  <a:pt x="1428" y="717"/>
                  <a:pt x="1428" y="689"/>
                </a:cubicBezTo>
                <a:cubicBezTo>
                  <a:pt x="1428" y="584"/>
                  <a:pt x="1344" y="500"/>
                  <a:pt x="1240" y="500"/>
                </a:cubicBezTo>
                <a:close/>
                <a:moveTo>
                  <a:pt x="714" y="500"/>
                </a:moveTo>
                <a:lnTo>
                  <a:pt x="714" y="500"/>
                </a:lnTo>
                <a:cubicBezTo>
                  <a:pt x="851" y="500"/>
                  <a:pt x="964" y="389"/>
                  <a:pt x="964" y="250"/>
                </a:cubicBezTo>
                <a:cubicBezTo>
                  <a:pt x="964" y="113"/>
                  <a:pt x="851" y="0"/>
                  <a:pt x="714" y="0"/>
                </a:cubicBezTo>
                <a:cubicBezTo>
                  <a:pt x="576" y="0"/>
                  <a:pt x="464" y="113"/>
                  <a:pt x="464" y="250"/>
                </a:cubicBezTo>
                <a:cubicBezTo>
                  <a:pt x="464" y="389"/>
                  <a:pt x="576" y="500"/>
                  <a:pt x="714" y="500"/>
                </a:cubicBezTo>
                <a:close/>
                <a:moveTo>
                  <a:pt x="714" y="107"/>
                </a:moveTo>
                <a:lnTo>
                  <a:pt x="714" y="107"/>
                </a:lnTo>
                <a:cubicBezTo>
                  <a:pt x="793" y="107"/>
                  <a:pt x="857" y="172"/>
                  <a:pt x="857" y="250"/>
                </a:cubicBezTo>
                <a:cubicBezTo>
                  <a:pt x="857" y="329"/>
                  <a:pt x="793" y="393"/>
                  <a:pt x="714" y="393"/>
                </a:cubicBezTo>
                <a:cubicBezTo>
                  <a:pt x="636" y="393"/>
                  <a:pt x="571" y="329"/>
                  <a:pt x="571" y="250"/>
                </a:cubicBezTo>
                <a:cubicBezTo>
                  <a:pt x="571" y="172"/>
                  <a:pt x="636" y="107"/>
                  <a:pt x="714" y="107"/>
                </a:cubicBezTo>
                <a:close/>
                <a:moveTo>
                  <a:pt x="346" y="533"/>
                </a:moveTo>
                <a:lnTo>
                  <a:pt x="346" y="533"/>
                </a:lnTo>
                <a:cubicBezTo>
                  <a:pt x="316" y="513"/>
                  <a:pt x="279" y="500"/>
                  <a:pt x="240" y="500"/>
                </a:cubicBezTo>
                <a:cubicBezTo>
                  <a:pt x="187" y="500"/>
                  <a:pt x="187" y="500"/>
                  <a:pt x="187" y="500"/>
                </a:cubicBezTo>
                <a:cubicBezTo>
                  <a:pt x="84" y="500"/>
                  <a:pt x="0" y="584"/>
                  <a:pt x="0" y="689"/>
                </a:cubicBezTo>
                <a:cubicBezTo>
                  <a:pt x="0" y="717"/>
                  <a:pt x="24" y="741"/>
                  <a:pt x="53" y="741"/>
                </a:cubicBezTo>
                <a:cubicBezTo>
                  <a:pt x="83" y="741"/>
                  <a:pt x="107" y="717"/>
                  <a:pt x="107" y="689"/>
                </a:cubicBezTo>
                <a:cubicBezTo>
                  <a:pt x="107" y="644"/>
                  <a:pt x="143" y="607"/>
                  <a:pt x="187" y="607"/>
                </a:cubicBezTo>
                <a:cubicBezTo>
                  <a:pt x="240" y="607"/>
                  <a:pt x="240" y="607"/>
                  <a:pt x="240" y="607"/>
                </a:cubicBezTo>
                <a:cubicBezTo>
                  <a:pt x="250" y="607"/>
                  <a:pt x="260" y="610"/>
                  <a:pt x="269" y="613"/>
                </a:cubicBezTo>
                <a:cubicBezTo>
                  <a:pt x="289" y="582"/>
                  <a:pt x="316" y="554"/>
                  <a:pt x="346" y="5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MS PGothic" charset="-12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0F2AA27-90F4-42AF-5044-747B97CA53F6}"/>
              </a:ext>
            </a:extLst>
          </p:cNvPr>
          <p:cNvCxnSpPr>
            <a:cxnSpLocks/>
          </p:cNvCxnSpPr>
          <p:nvPr/>
        </p:nvCxnSpPr>
        <p:spPr>
          <a:xfrm>
            <a:off x="1373792" y="3624332"/>
            <a:ext cx="0" cy="450851"/>
          </a:xfrm>
          <a:prstGeom prst="straightConnector1">
            <a:avLst/>
          </a:prstGeom>
          <a:ln w="57150">
            <a:solidFill>
              <a:srgbClr val="FFC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05AF6D-A1AC-3C99-E02B-A8EDCBBF68DF}"/>
              </a:ext>
            </a:extLst>
          </p:cNvPr>
          <p:cNvCxnSpPr>
            <a:cxnSpLocks/>
          </p:cNvCxnSpPr>
          <p:nvPr/>
        </p:nvCxnSpPr>
        <p:spPr>
          <a:xfrm>
            <a:off x="3677708" y="3624332"/>
            <a:ext cx="0" cy="450851"/>
          </a:xfrm>
          <a:prstGeom prst="straightConnector1">
            <a:avLst/>
          </a:prstGeom>
          <a:ln w="57150">
            <a:solidFill>
              <a:srgbClr val="FFC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800D7E-3D8C-4643-1945-F4803B2DCC2D}"/>
              </a:ext>
            </a:extLst>
          </p:cNvPr>
          <p:cNvCxnSpPr>
            <a:cxnSpLocks/>
          </p:cNvCxnSpPr>
          <p:nvPr/>
        </p:nvCxnSpPr>
        <p:spPr>
          <a:xfrm>
            <a:off x="6030723" y="3624332"/>
            <a:ext cx="0" cy="450851"/>
          </a:xfrm>
          <a:prstGeom prst="straightConnector1">
            <a:avLst/>
          </a:prstGeom>
          <a:ln w="57150">
            <a:solidFill>
              <a:srgbClr val="FFC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965F2FE-567A-24F2-38E5-900788D22787}"/>
              </a:ext>
            </a:extLst>
          </p:cNvPr>
          <p:cNvSpPr/>
          <p:nvPr/>
        </p:nvSpPr>
        <p:spPr>
          <a:xfrm>
            <a:off x="9449213" y="2877846"/>
            <a:ext cx="2446864" cy="76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PeoplePoints</a:t>
            </a:r>
            <a:r>
              <a:rPr lang="en-US" altLang="x-none" sz="2400" b="1" spc="-8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®</a:t>
            </a: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 Rewards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93B957-6AD4-61C6-0023-BB3A39D0CC6E}"/>
              </a:ext>
            </a:extLst>
          </p:cNvPr>
          <p:cNvSpPr/>
          <p:nvPr/>
        </p:nvSpPr>
        <p:spPr>
          <a:xfrm>
            <a:off x="9669345" y="4128945"/>
            <a:ext cx="2006600" cy="164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Buy points </a:t>
            </a:r>
            <a:b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at $50+ CPM </a:t>
            </a:r>
            <a:b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to fund incentives for training &amp; participation and to sponsor posts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CE3C889-E739-5B17-5E9A-DA0A323550C9}"/>
              </a:ext>
            </a:extLst>
          </p:cNvPr>
          <p:cNvCxnSpPr>
            <a:cxnSpLocks/>
          </p:cNvCxnSpPr>
          <p:nvPr/>
        </p:nvCxnSpPr>
        <p:spPr>
          <a:xfrm>
            <a:off x="10672645" y="3624332"/>
            <a:ext cx="0" cy="450851"/>
          </a:xfrm>
          <a:prstGeom prst="straightConnector1">
            <a:avLst/>
          </a:prstGeom>
          <a:ln w="57150">
            <a:solidFill>
              <a:srgbClr val="FFC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DB403-720C-3DD8-E825-FAB9804E32D6}"/>
              </a:ext>
            </a:extLst>
          </p:cNvPr>
          <p:cNvSpPr/>
          <p:nvPr/>
        </p:nvSpPr>
        <p:spPr>
          <a:xfrm>
            <a:off x="7018549" y="2877846"/>
            <a:ext cx="2652183" cy="7646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Sponsored </a:t>
            </a:r>
            <a:b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</a:br>
            <a:r>
              <a:rPr lang="en-US" altLang="x-none" sz="2400" b="1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ea typeface="Avenir Heavy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5CDB30-FAED-20A7-F49B-1660A6DEB47F}"/>
              </a:ext>
            </a:extLst>
          </p:cNvPr>
          <p:cNvSpPr/>
          <p:nvPr/>
        </p:nvSpPr>
        <p:spPr>
          <a:xfrm>
            <a:off x="7322848" y="4128945"/>
            <a:ext cx="2058631" cy="1649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1867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Verified entities pay $50+ CPM to promote content across news feeds and on emailers to network leaders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531D2F7-A219-A162-F4BC-91DDB43FC215}"/>
              </a:ext>
            </a:extLst>
          </p:cNvPr>
          <p:cNvCxnSpPr>
            <a:cxnSpLocks/>
          </p:cNvCxnSpPr>
          <p:nvPr/>
        </p:nvCxnSpPr>
        <p:spPr>
          <a:xfrm>
            <a:off x="8344640" y="3624332"/>
            <a:ext cx="0" cy="450851"/>
          </a:xfrm>
          <a:prstGeom prst="straightConnector1">
            <a:avLst/>
          </a:prstGeom>
          <a:ln w="57150">
            <a:solidFill>
              <a:srgbClr val="FFC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35496597-CC7E-6B14-C3D1-8B402EAED940}"/>
              </a:ext>
            </a:extLst>
          </p:cNvPr>
          <p:cNvSpPr>
            <a:spLocks noChangeAspect="1"/>
          </p:cNvSpPr>
          <p:nvPr/>
        </p:nvSpPr>
        <p:spPr bwMode="auto">
          <a:xfrm>
            <a:off x="9974465" y="1368045"/>
            <a:ext cx="1396361" cy="1399678"/>
          </a:xfrm>
          <a:prstGeom prst="ellipse">
            <a:avLst/>
          </a:prstGeom>
          <a:solidFill>
            <a:srgbClr val="00C85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>
              <a:defRPr/>
            </a:pPr>
            <a:endParaRPr 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A482FCD-A8AA-1966-5437-D4C0A3E3ACEC}"/>
              </a:ext>
            </a:extLst>
          </p:cNvPr>
          <p:cNvSpPr>
            <a:spLocks noChangeAspect="1"/>
          </p:cNvSpPr>
          <p:nvPr/>
        </p:nvSpPr>
        <p:spPr bwMode="auto">
          <a:xfrm>
            <a:off x="2977869" y="1368045"/>
            <a:ext cx="1399678" cy="1399678"/>
          </a:xfrm>
          <a:prstGeom prst="ellipse">
            <a:avLst/>
          </a:prstGeom>
          <a:solidFill>
            <a:srgbClr val="00C85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>
              <a:defRPr/>
            </a:pPr>
            <a:endParaRPr lang="en-US" sz="2400" kern="0" dirty="0">
              <a:solidFill>
                <a:srgbClr val="03C965"/>
              </a:solidFill>
              <a:latin typeface="Calibri"/>
            </a:endParaRPr>
          </a:p>
        </p:txBody>
      </p:sp>
      <p:grpSp>
        <p:nvGrpSpPr>
          <p:cNvPr id="26" name="Group 73">
            <a:extLst>
              <a:ext uri="{FF2B5EF4-FFF2-40B4-BE49-F238E27FC236}">
                <a16:creationId xmlns:a16="http://schemas.microsoft.com/office/drawing/2014/main" id="{C0FFE096-DDEB-161F-75E6-B0982E4B20DD}"/>
              </a:ext>
            </a:extLst>
          </p:cNvPr>
          <p:cNvGrpSpPr>
            <a:grpSpLocks/>
          </p:cNvGrpSpPr>
          <p:nvPr/>
        </p:nvGrpSpPr>
        <p:grpSpPr bwMode="auto">
          <a:xfrm>
            <a:off x="3338153" y="1719217"/>
            <a:ext cx="679109" cy="679109"/>
            <a:chOff x="3449638" y="2152650"/>
            <a:chExt cx="3003550" cy="3003550"/>
          </a:xfrm>
        </p:grpSpPr>
        <p:sp>
          <p:nvSpPr>
            <p:cNvPr id="27" name="Freeform 1">
              <a:extLst>
                <a:ext uri="{FF2B5EF4-FFF2-40B4-BE49-F238E27FC236}">
                  <a16:creationId xmlns:a16="http://schemas.microsoft.com/office/drawing/2014/main" id="{9969B083-5F1C-7643-CF19-DF64A2F71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638" y="2152650"/>
              <a:ext cx="3003550" cy="3003550"/>
            </a:xfrm>
            <a:custGeom>
              <a:avLst/>
              <a:gdLst>
                <a:gd name="T0" fmla="*/ 2958194 w 8344"/>
                <a:gd name="T1" fmla="*/ 1765841 h 8343"/>
                <a:gd name="T2" fmla="*/ 2958194 w 8344"/>
                <a:gd name="T3" fmla="*/ 1765841 h 8343"/>
                <a:gd name="T4" fmla="*/ 2991671 w 8344"/>
                <a:gd name="T5" fmla="*/ 1900844 h 8343"/>
                <a:gd name="T6" fmla="*/ 2890521 w 8344"/>
                <a:gd name="T7" fmla="*/ 2002007 h 8343"/>
                <a:gd name="T8" fmla="*/ 2530556 w 8344"/>
                <a:gd name="T9" fmla="*/ 2092009 h 8343"/>
                <a:gd name="T10" fmla="*/ 2631706 w 8344"/>
                <a:gd name="T11" fmla="*/ 2452017 h 8343"/>
                <a:gd name="T12" fmla="*/ 2598229 w 8344"/>
                <a:gd name="T13" fmla="*/ 2587020 h 8343"/>
                <a:gd name="T14" fmla="*/ 2451723 w 8344"/>
                <a:gd name="T15" fmla="*/ 2632021 h 8343"/>
                <a:gd name="T16" fmla="*/ 2091758 w 8344"/>
                <a:gd name="T17" fmla="*/ 2519699 h 8343"/>
                <a:gd name="T18" fmla="*/ 2001767 w 8344"/>
                <a:gd name="T19" fmla="*/ 2890867 h 8343"/>
                <a:gd name="T20" fmla="*/ 1900616 w 8344"/>
                <a:gd name="T21" fmla="*/ 2992030 h 8343"/>
                <a:gd name="T22" fmla="*/ 1866780 w 8344"/>
                <a:gd name="T23" fmla="*/ 2992030 h 8343"/>
                <a:gd name="T24" fmla="*/ 1765630 w 8344"/>
                <a:gd name="T25" fmla="*/ 2947029 h 8343"/>
                <a:gd name="T26" fmla="*/ 1507174 w 8344"/>
                <a:gd name="T27" fmla="*/ 2688183 h 8343"/>
                <a:gd name="T28" fmla="*/ 1237201 w 8344"/>
                <a:gd name="T29" fmla="*/ 2947029 h 8343"/>
                <a:gd name="T30" fmla="*/ 1102214 w 8344"/>
                <a:gd name="T31" fmla="*/ 2992030 h 8343"/>
                <a:gd name="T32" fmla="*/ 1001063 w 8344"/>
                <a:gd name="T33" fmla="*/ 2890867 h 8343"/>
                <a:gd name="T34" fmla="*/ 911072 w 8344"/>
                <a:gd name="T35" fmla="*/ 2519699 h 8343"/>
                <a:gd name="T36" fmla="*/ 551107 w 8344"/>
                <a:gd name="T37" fmla="*/ 2632021 h 8343"/>
                <a:gd name="T38" fmla="*/ 416120 w 8344"/>
                <a:gd name="T39" fmla="*/ 2587020 h 8343"/>
                <a:gd name="T40" fmla="*/ 371124 w 8344"/>
                <a:gd name="T41" fmla="*/ 2452017 h 8343"/>
                <a:gd name="T42" fmla="*/ 483793 w 8344"/>
                <a:gd name="T43" fmla="*/ 2092009 h 8343"/>
                <a:gd name="T44" fmla="*/ 112309 w 8344"/>
                <a:gd name="T45" fmla="*/ 2002007 h 8343"/>
                <a:gd name="T46" fmla="*/ 11159 w 8344"/>
                <a:gd name="T47" fmla="*/ 1900844 h 8343"/>
                <a:gd name="T48" fmla="*/ 44996 w 8344"/>
                <a:gd name="T49" fmla="*/ 1765841 h 8343"/>
                <a:gd name="T50" fmla="*/ 314970 w 8344"/>
                <a:gd name="T51" fmla="*/ 1496195 h 8343"/>
                <a:gd name="T52" fmla="*/ 44996 w 8344"/>
                <a:gd name="T53" fmla="*/ 1237349 h 8343"/>
                <a:gd name="T54" fmla="*/ 11159 w 8344"/>
                <a:gd name="T55" fmla="*/ 1102346 h 8343"/>
                <a:gd name="T56" fmla="*/ 112309 w 8344"/>
                <a:gd name="T57" fmla="*/ 1001183 h 8343"/>
                <a:gd name="T58" fmla="*/ 483793 w 8344"/>
                <a:gd name="T59" fmla="*/ 911181 h 8343"/>
                <a:gd name="T60" fmla="*/ 371124 w 8344"/>
                <a:gd name="T61" fmla="*/ 540013 h 8343"/>
                <a:gd name="T62" fmla="*/ 416120 w 8344"/>
                <a:gd name="T63" fmla="*/ 405009 h 8343"/>
                <a:gd name="T64" fmla="*/ 551107 w 8344"/>
                <a:gd name="T65" fmla="*/ 371169 h 8343"/>
                <a:gd name="T66" fmla="*/ 911072 w 8344"/>
                <a:gd name="T67" fmla="*/ 472331 h 8343"/>
                <a:gd name="T68" fmla="*/ 1001063 w 8344"/>
                <a:gd name="T69" fmla="*/ 112323 h 8343"/>
                <a:gd name="T70" fmla="*/ 1102214 w 8344"/>
                <a:gd name="T71" fmla="*/ 11160 h 8343"/>
                <a:gd name="T72" fmla="*/ 1237201 w 8344"/>
                <a:gd name="T73" fmla="*/ 45001 h 8343"/>
                <a:gd name="T74" fmla="*/ 1507174 w 8344"/>
                <a:gd name="T75" fmla="*/ 315007 h 8343"/>
                <a:gd name="T76" fmla="*/ 1765630 w 8344"/>
                <a:gd name="T77" fmla="*/ 45001 h 8343"/>
                <a:gd name="T78" fmla="*/ 1900616 w 8344"/>
                <a:gd name="T79" fmla="*/ 11160 h 8343"/>
                <a:gd name="T80" fmla="*/ 2001767 w 8344"/>
                <a:gd name="T81" fmla="*/ 112323 h 8343"/>
                <a:gd name="T82" fmla="*/ 2091758 w 8344"/>
                <a:gd name="T83" fmla="*/ 472331 h 8343"/>
                <a:gd name="T84" fmla="*/ 2451723 w 8344"/>
                <a:gd name="T85" fmla="*/ 371169 h 8343"/>
                <a:gd name="T86" fmla="*/ 2598229 w 8344"/>
                <a:gd name="T87" fmla="*/ 405009 h 8343"/>
                <a:gd name="T88" fmla="*/ 2631706 w 8344"/>
                <a:gd name="T89" fmla="*/ 540013 h 8343"/>
                <a:gd name="T90" fmla="*/ 2530556 w 8344"/>
                <a:gd name="T91" fmla="*/ 911181 h 8343"/>
                <a:gd name="T92" fmla="*/ 2890521 w 8344"/>
                <a:gd name="T93" fmla="*/ 1001183 h 8343"/>
                <a:gd name="T94" fmla="*/ 2991671 w 8344"/>
                <a:gd name="T95" fmla="*/ 1102346 h 8343"/>
                <a:gd name="T96" fmla="*/ 2958194 w 8344"/>
                <a:gd name="T97" fmla="*/ 1237349 h 8343"/>
                <a:gd name="T98" fmla="*/ 2688220 w 8344"/>
                <a:gd name="T99" fmla="*/ 1496195 h 8343"/>
                <a:gd name="T100" fmla="*/ 2958194 w 8344"/>
                <a:gd name="T101" fmla="*/ 1765841 h 83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344" h="8343">
                  <a:moveTo>
                    <a:pt x="8218" y="4905"/>
                  </a:moveTo>
                  <a:lnTo>
                    <a:pt x="8218" y="4905"/>
                  </a:lnTo>
                  <a:cubicBezTo>
                    <a:pt x="8311" y="4999"/>
                    <a:pt x="8343" y="5124"/>
                    <a:pt x="8311" y="5280"/>
                  </a:cubicBezTo>
                  <a:cubicBezTo>
                    <a:pt x="8280" y="5405"/>
                    <a:pt x="8186" y="5530"/>
                    <a:pt x="8030" y="5561"/>
                  </a:cubicBezTo>
                  <a:cubicBezTo>
                    <a:pt x="7030" y="5811"/>
                    <a:pt x="7030" y="5811"/>
                    <a:pt x="7030" y="5811"/>
                  </a:cubicBezTo>
                  <a:cubicBezTo>
                    <a:pt x="7311" y="6811"/>
                    <a:pt x="7311" y="6811"/>
                    <a:pt x="7311" y="6811"/>
                  </a:cubicBezTo>
                  <a:cubicBezTo>
                    <a:pt x="7343" y="6936"/>
                    <a:pt x="7311" y="7092"/>
                    <a:pt x="7218" y="7186"/>
                  </a:cubicBezTo>
                  <a:cubicBezTo>
                    <a:pt x="7093" y="7311"/>
                    <a:pt x="6968" y="7342"/>
                    <a:pt x="6811" y="7311"/>
                  </a:cubicBezTo>
                  <a:cubicBezTo>
                    <a:pt x="5811" y="6999"/>
                    <a:pt x="5811" y="6999"/>
                    <a:pt x="5811" y="6999"/>
                  </a:cubicBezTo>
                  <a:cubicBezTo>
                    <a:pt x="5561" y="8030"/>
                    <a:pt x="5561" y="8030"/>
                    <a:pt x="5561" y="8030"/>
                  </a:cubicBezTo>
                  <a:cubicBezTo>
                    <a:pt x="5530" y="8155"/>
                    <a:pt x="5405" y="8280"/>
                    <a:pt x="5280" y="8311"/>
                  </a:cubicBezTo>
                  <a:cubicBezTo>
                    <a:pt x="5249" y="8311"/>
                    <a:pt x="5218" y="8311"/>
                    <a:pt x="5186" y="8311"/>
                  </a:cubicBezTo>
                  <a:cubicBezTo>
                    <a:pt x="5093" y="8311"/>
                    <a:pt x="4968" y="8280"/>
                    <a:pt x="4905" y="8186"/>
                  </a:cubicBezTo>
                  <a:cubicBezTo>
                    <a:pt x="4187" y="7467"/>
                    <a:pt x="4187" y="7467"/>
                    <a:pt x="4187" y="7467"/>
                  </a:cubicBezTo>
                  <a:cubicBezTo>
                    <a:pt x="3437" y="8186"/>
                    <a:pt x="3437" y="8186"/>
                    <a:pt x="3437" y="8186"/>
                  </a:cubicBezTo>
                  <a:cubicBezTo>
                    <a:pt x="3344" y="8311"/>
                    <a:pt x="3219" y="8342"/>
                    <a:pt x="3062" y="8311"/>
                  </a:cubicBezTo>
                  <a:cubicBezTo>
                    <a:pt x="2937" y="8280"/>
                    <a:pt x="2812" y="8155"/>
                    <a:pt x="2781" y="8030"/>
                  </a:cubicBezTo>
                  <a:cubicBezTo>
                    <a:pt x="2531" y="6999"/>
                    <a:pt x="2531" y="6999"/>
                    <a:pt x="2531" y="6999"/>
                  </a:cubicBezTo>
                  <a:cubicBezTo>
                    <a:pt x="1531" y="7311"/>
                    <a:pt x="1531" y="7311"/>
                    <a:pt x="1531" y="7311"/>
                  </a:cubicBezTo>
                  <a:cubicBezTo>
                    <a:pt x="1375" y="7342"/>
                    <a:pt x="1250" y="7311"/>
                    <a:pt x="1156" y="7186"/>
                  </a:cubicBezTo>
                  <a:cubicBezTo>
                    <a:pt x="1031" y="7092"/>
                    <a:pt x="1000" y="6936"/>
                    <a:pt x="1031" y="6811"/>
                  </a:cubicBezTo>
                  <a:cubicBezTo>
                    <a:pt x="1344" y="5811"/>
                    <a:pt x="1344" y="5811"/>
                    <a:pt x="1344" y="5811"/>
                  </a:cubicBezTo>
                  <a:cubicBezTo>
                    <a:pt x="312" y="5561"/>
                    <a:pt x="312" y="5561"/>
                    <a:pt x="312" y="5561"/>
                  </a:cubicBezTo>
                  <a:cubicBezTo>
                    <a:pt x="187" y="5530"/>
                    <a:pt x="62" y="5405"/>
                    <a:pt x="31" y="5280"/>
                  </a:cubicBezTo>
                  <a:cubicBezTo>
                    <a:pt x="0" y="5124"/>
                    <a:pt x="31" y="4999"/>
                    <a:pt x="125" y="4905"/>
                  </a:cubicBezTo>
                  <a:cubicBezTo>
                    <a:pt x="875" y="4156"/>
                    <a:pt x="875" y="4156"/>
                    <a:pt x="875" y="4156"/>
                  </a:cubicBezTo>
                  <a:cubicBezTo>
                    <a:pt x="125" y="3437"/>
                    <a:pt x="125" y="3437"/>
                    <a:pt x="125" y="3437"/>
                  </a:cubicBezTo>
                  <a:cubicBezTo>
                    <a:pt x="31" y="3343"/>
                    <a:pt x="0" y="3187"/>
                    <a:pt x="31" y="3062"/>
                  </a:cubicBezTo>
                  <a:cubicBezTo>
                    <a:pt x="62" y="2906"/>
                    <a:pt x="187" y="2812"/>
                    <a:pt x="312" y="2781"/>
                  </a:cubicBezTo>
                  <a:cubicBezTo>
                    <a:pt x="1344" y="2531"/>
                    <a:pt x="1344" y="2531"/>
                    <a:pt x="1344" y="2531"/>
                  </a:cubicBezTo>
                  <a:cubicBezTo>
                    <a:pt x="1031" y="1500"/>
                    <a:pt x="1031" y="1500"/>
                    <a:pt x="1031" y="1500"/>
                  </a:cubicBezTo>
                  <a:cubicBezTo>
                    <a:pt x="1000" y="1375"/>
                    <a:pt x="1031" y="1218"/>
                    <a:pt x="1156" y="1125"/>
                  </a:cubicBezTo>
                  <a:cubicBezTo>
                    <a:pt x="1250" y="1031"/>
                    <a:pt x="1375" y="1000"/>
                    <a:pt x="1531" y="1031"/>
                  </a:cubicBezTo>
                  <a:cubicBezTo>
                    <a:pt x="2531" y="1312"/>
                    <a:pt x="2531" y="1312"/>
                    <a:pt x="2531" y="1312"/>
                  </a:cubicBezTo>
                  <a:cubicBezTo>
                    <a:pt x="2781" y="312"/>
                    <a:pt x="2781" y="312"/>
                    <a:pt x="2781" y="312"/>
                  </a:cubicBezTo>
                  <a:cubicBezTo>
                    <a:pt x="2812" y="156"/>
                    <a:pt x="2937" y="62"/>
                    <a:pt x="3062" y="31"/>
                  </a:cubicBezTo>
                  <a:cubicBezTo>
                    <a:pt x="3187" y="0"/>
                    <a:pt x="3344" y="31"/>
                    <a:pt x="3437" y="125"/>
                  </a:cubicBezTo>
                  <a:cubicBezTo>
                    <a:pt x="4187" y="875"/>
                    <a:pt x="4187" y="875"/>
                    <a:pt x="4187" y="875"/>
                  </a:cubicBezTo>
                  <a:cubicBezTo>
                    <a:pt x="4905" y="125"/>
                    <a:pt x="4905" y="125"/>
                    <a:pt x="4905" y="125"/>
                  </a:cubicBezTo>
                  <a:cubicBezTo>
                    <a:pt x="4999" y="31"/>
                    <a:pt x="5155" y="0"/>
                    <a:pt x="5280" y="31"/>
                  </a:cubicBezTo>
                  <a:cubicBezTo>
                    <a:pt x="5405" y="62"/>
                    <a:pt x="5530" y="156"/>
                    <a:pt x="5561" y="312"/>
                  </a:cubicBezTo>
                  <a:cubicBezTo>
                    <a:pt x="5811" y="1312"/>
                    <a:pt x="5811" y="1312"/>
                    <a:pt x="5811" y="1312"/>
                  </a:cubicBezTo>
                  <a:cubicBezTo>
                    <a:pt x="6811" y="1031"/>
                    <a:pt x="6811" y="1031"/>
                    <a:pt x="6811" y="1031"/>
                  </a:cubicBezTo>
                  <a:cubicBezTo>
                    <a:pt x="6968" y="1000"/>
                    <a:pt x="7093" y="1031"/>
                    <a:pt x="7218" y="1125"/>
                  </a:cubicBezTo>
                  <a:cubicBezTo>
                    <a:pt x="7311" y="1218"/>
                    <a:pt x="7343" y="1375"/>
                    <a:pt x="7311" y="1500"/>
                  </a:cubicBezTo>
                  <a:cubicBezTo>
                    <a:pt x="7030" y="2531"/>
                    <a:pt x="7030" y="2531"/>
                    <a:pt x="7030" y="2531"/>
                  </a:cubicBezTo>
                  <a:cubicBezTo>
                    <a:pt x="8030" y="2781"/>
                    <a:pt x="8030" y="2781"/>
                    <a:pt x="8030" y="2781"/>
                  </a:cubicBezTo>
                  <a:cubicBezTo>
                    <a:pt x="8186" y="2812"/>
                    <a:pt x="8280" y="2906"/>
                    <a:pt x="8311" y="3062"/>
                  </a:cubicBezTo>
                  <a:cubicBezTo>
                    <a:pt x="8343" y="3187"/>
                    <a:pt x="8311" y="3343"/>
                    <a:pt x="8218" y="3437"/>
                  </a:cubicBezTo>
                  <a:cubicBezTo>
                    <a:pt x="7468" y="4156"/>
                    <a:pt x="7468" y="4156"/>
                    <a:pt x="7468" y="4156"/>
                  </a:cubicBezTo>
                  <a:lnTo>
                    <a:pt x="8218" y="490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2">
              <a:extLst>
                <a:ext uri="{FF2B5EF4-FFF2-40B4-BE49-F238E27FC236}">
                  <a16:creationId xmlns:a16="http://schemas.microsoft.com/office/drawing/2014/main" id="{4EF3F17F-7FBC-F667-A25D-BE704E58D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282" y="3159336"/>
              <a:ext cx="1452266" cy="1116703"/>
            </a:xfrm>
            <a:custGeom>
              <a:avLst/>
              <a:gdLst>
                <a:gd name="T0" fmla="*/ 1425626 w 4034"/>
                <a:gd name="T1" fmla="*/ 282236 h 3102"/>
                <a:gd name="T2" fmla="*/ 1425626 w 4034"/>
                <a:gd name="T3" fmla="*/ 282236 h 3102"/>
                <a:gd name="T4" fmla="*/ 749173 w 4034"/>
                <a:gd name="T5" fmla="*/ 965145 h 3102"/>
                <a:gd name="T6" fmla="*/ 617771 w 4034"/>
                <a:gd name="T7" fmla="*/ 1090063 h 3102"/>
                <a:gd name="T8" fmla="*/ 551890 w 4034"/>
                <a:gd name="T9" fmla="*/ 1116343 h 3102"/>
                <a:gd name="T10" fmla="*/ 492849 w 4034"/>
                <a:gd name="T11" fmla="*/ 1090063 h 3102"/>
                <a:gd name="T12" fmla="*/ 361446 w 4034"/>
                <a:gd name="T13" fmla="*/ 965145 h 3102"/>
                <a:gd name="T14" fmla="*/ 26280 w 4034"/>
                <a:gd name="T15" fmla="*/ 623511 h 3102"/>
                <a:gd name="T16" fmla="*/ 0 w 4034"/>
                <a:gd name="T17" fmla="*/ 557992 h 3102"/>
                <a:gd name="T18" fmla="*/ 26280 w 4034"/>
                <a:gd name="T19" fmla="*/ 498952 h 3102"/>
                <a:gd name="T20" fmla="*/ 151203 w 4034"/>
                <a:gd name="T21" fmla="*/ 367554 h 3102"/>
                <a:gd name="T22" fmla="*/ 217084 w 4034"/>
                <a:gd name="T23" fmla="*/ 341275 h 3102"/>
                <a:gd name="T24" fmla="*/ 276125 w 4034"/>
                <a:gd name="T25" fmla="*/ 367554 h 3102"/>
                <a:gd name="T26" fmla="*/ 551890 w 4034"/>
                <a:gd name="T27" fmla="*/ 643310 h 3102"/>
                <a:gd name="T28" fmla="*/ 1169661 w 4034"/>
                <a:gd name="T29" fmla="*/ 25920 h 3102"/>
                <a:gd name="T30" fmla="*/ 1235182 w 4034"/>
                <a:gd name="T31" fmla="*/ 0 h 3102"/>
                <a:gd name="T32" fmla="*/ 1300703 w 4034"/>
                <a:gd name="T33" fmla="*/ 25920 h 3102"/>
                <a:gd name="T34" fmla="*/ 1425626 w 4034"/>
                <a:gd name="T35" fmla="*/ 157318 h 3102"/>
                <a:gd name="T36" fmla="*/ 1451906 w 4034"/>
                <a:gd name="T37" fmla="*/ 223197 h 3102"/>
                <a:gd name="T38" fmla="*/ 1425626 w 4034"/>
                <a:gd name="T39" fmla="*/ 282236 h 310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034" h="3102">
                  <a:moveTo>
                    <a:pt x="3960" y="784"/>
                  </a:moveTo>
                  <a:lnTo>
                    <a:pt x="3960" y="784"/>
                  </a:lnTo>
                  <a:cubicBezTo>
                    <a:pt x="2081" y="2681"/>
                    <a:pt x="2081" y="2681"/>
                    <a:pt x="2081" y="2681"/>
                  </a:cubicBezTo>
                  <a:cubicBezTo>
                    <a:pt x="1716" y="3028"/>
                    <a:pt x="1716" y="3028"/>
                    <a:pt x="1716" y="3028"/>
                  </a:cubicBezTo>
                  <a:cubicBezTo>
                    <a:pt x="1679" y="3083"/>
                    <a:pt x="1606" y="3101"/>
                    <a:pt x="1533" y="3101"/>
                  </a:cubicBezTo>
                  <a:cubicBezTo>
                    <a:pt x="1479" y="3101"/>
                    <a:pt x="1406" y="3083"/>
                    <a:pt x="1369" y="3028"/>
                  </a:cubicBezTo>
                  <a:cubicBezTo>
                    <a:pt x="1004" y="2681"/>
                    <a:pt x="1004" y="2681"/>
                    <a:pt x="1004" y="2681"/>
                  </a:cubicBezTo>
                  <a:cubicBezTo>
                    <a:pt x="73" y="1732"/>
                    <a:pt x="73" y="1732"/>
                    <a:pt x="73" y="1732"/>
                  </a:cubicBezTo>
                  <a:cubicBezTo>
                    <a:pt x="19" y="1678"/>
                    <a:pt x="0" y="1623"/>
                    <a:pt x="0" y="1550"/>
                  </a:cubicBezTo>
                  <a:cubicBezTo>
                    <a:pt x="0" y="1495"/>
                    <a:pt x="19" y="1422"/>
                    <a:pt x="73" y="1386"/>
                  </a:cubicBezTo>
                  <a:cubicBezTo>
                    <a:pt x="420" y="1021"/>
                    <a:pt x="420" y="1021"/>
                    <a:pt x="420" y="1021"/>
                  </a:cubicBezTo>
                  <a:cubicBezTo>
                    <a:pt x="475" y="984"/>
                    <a:pt x="530" y="948"/>
                    <a:pt x="603" y="948"/>
                  </a:cubicBezTo>
                  <a:cubicBezTo>
                    <a:pt x="657" y="948"/>
                    <a:pt x="730" y="984"/>
                    <a:pt x="767" y="1021"/>
                  </a:cubicBezTo>
                  <a:cubicBezTo>
                    <a:pt x="1533" y="1787"/>
                    <a:pt x="1533" y="1787"/>
                    <a:pt x="1533" y="1787"/>
                  </a:cubicBezTo>
                  <a:cubicBezTo>
                    <a:pt x="3249" y="72"/>
                    <a:pt x="3249" y="72"/>
                    <a:pt x="3249" y="72"/>
                  </a:cubicBezTo>
                  <a:cubicBezTo>
                    <a:pt x="3303" y="36"/>
                    <a:pt x="3358" y="0"/>
                    <a:pt x="3431" y="0"/>
                  </a:cubicBezTo>
                  <a:cubicBezTo>
                    <a:pt x="3504" y="0"/>
                    <a:pt x="3559" y="36"/>
                    <a:pt x="3613" y="72"/>
                  </a:cubicBezTo>
                  <a:cubicBezTo>
                    <a:pt x="3960" y="437"/>
                    <a:pt x="3960" y="437"/>
                    <a:pt x="3960" y="437"/>
                  </a:cubicBezTo>
                  <a:cubicBezTo>
                    <a:pt x="4015" y="474"/>
                    <a:pt x="4033" y="547"/>
                    <a:pt x="4033" y="620"/>
                  </a:cubicBezTo>
                  <a:cubicBezTo>
                    <a:pt x="4033" y="674"/>
                    <a:pt x="4015" y="747"/>
                    <a:pt x="3960" y="784"/>
                  </a:cubicBezTo>
                </a:path>
              </a:pathLst>
            </a:custGeom>
            <a:solidFill>
              <a:srgbClr val="00C8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9" name="Freeform 12">
            <a:extLst>
              <a:ext uri="{FF2B5EF4-FFF2-40B4-BE49-F238E27FC236}">
                <a16:creationId xmlns:a16="http://schemas.microsoft.com/office/drawing/2014/main" id="{BE375E94-92E7-1E4D-D437-BA9886E534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23395" y="1741152"/>
            <a:ext cx="698500" cy="671512"/>
          </a:xfrm>
          <a:custGeom>
            <a:avLst/>
            <a:gdLst>
              <a:gd name="T0" fmla="*/ 0 w 1539"/>
              <a:gd name="T1" fmla="*/ 2147483646 h 1467"/>
              <a:gd name="T2" fmla="*/ 0 w 1539"/>
              <a:gd name="T3" fmla="*/ 2147483646 h 1467"/>
              <a:gd name="T4" fmla="*/ 2147483646 w 1539"/>
              <a:gd name="T5" fmla="*/ 2147483646 h 1467"/>
              <a:gd name="T6" fmla="*/ 2147483646 w 1539"/>
              <a:gd name="T7" fmla="*/ 2147483646 h 1467"/>
              <a:gd name="T8" fmla="*/ 2147483646 w 1539"/>
              <a:gd name="T9" fmla="*/ 2147483646 h 1467"/>
              <a:gd name="T10" fmla="*/ 2147483646 w 1539"/>
              <a:gd name="T11" fmla="*/ 0 h 1467"/>
              <a:gd name="T12" fmla="*/ 2147483646 w 1539"/>
              <a:gd name="T13" fmla="*/ 2147483646 h 1467"/>
              <a:gd name="T14" fmla="*/ 2147483646 w 1539"/>
              <a:gd name="T15" fmla="*/ 2147483646 h 1467"/>
              <a:gd name="T16" fmla="*/ 2147483646 w 1539"/>
              <a:gd name="T17" fmla="*/ 2147483646 h 1467"/>
              <a:gd name="T18" fmla="*/ 2147483646 w 1539"/>
              <a:gd name="T19" fmla="*/ 2147483646 h 1467"/>
              <a:gd name="T20" fmla="*/ 2147483646 w 1539"/>
              <a:gd name="T21" fmla="*/ 2147483646 h 1467"/>
              <a:gd name="T22" fmla="*/ 2147483646 w 1539"/>
              <a:gd name="T23" fmla="*/ 2147483646 h 1467"/>
              <a:gd name="T24" fmla="*/ 2147483646 w 1539"/>
              <a:gd name="T25" fmla="*/ 2147483646 h 1467"/>
              <a:gd name="T26" fmla="*/ 2147483646 w 1539"/>
              <a:gd name="T27" fmla="*/ 2147483646 h 1467"/>
              <a:gd name="T28" fmla="*/ 2147483646 w 1539"/>
              <a:gd name="T29" fmla="*/ 2147483646 h 1467"/>
              <a:gd name="T30" fmla="*/ 2147483646 w 1539"/>
              <a:gd name="T31" fmla="*/ 2147483646 h 1467"/>
              <a:gd name="T32" fmla="*/ 2147483646 w 1539"/>
              <a:gd name="T33" fmla="*/ 2147483646 h 1467"/>
              <a:gd name="T34" fmla="*/ 2147483646 w 1539"/>
              <a:gd name="T35" fmla="*/ 2147483646 h 1467"/>
              <a:gd name="T36" fmla="*/ 2147483646 w 1539"/>
              <a:gd name="T37" fmla="*/ 2147483646 h 1467"/>
              <a:gd name="T38" fmla="*/ 2147483646 w 1539"/>
              <a:gd name="T39" fmla="*/ 2147483646 h 1467"/>
              <a:gd name="T40" fmla="*/ 2147483646 w 1539"/>
              <a:gd name="T41" fmla="*/ 2147483646 h 1467"/>
              <a:gd name="T42" fmla="*/ 2147483646 w 1539"/>
              <a:gd name="T43" fmla="*/ 2147483646 h 1467"/>
              <a:gd name="T44" fmla="*/ 2147483646 w 1539"/>
              <a:gd name="T45" fmla="*/ 2147483646 h 1467"/>
              <a:gd name="T46" fmla="*/ 2147483646 w 1539"/>
              <a:gd name="T47" fmla="*/ 2147483646 h 1467"/>
              <a:gd name="T48" fmla="*/ 2147483646 w 1539"/>
              <a:gd name="T49" fmla="*/ 2147483646 h 1467"/>
              <a:gd name="T50" fmla="*/ 0 w 1539"/>
              <a:gd name="T51" fmla="*/ 2147483646 h 146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539" h="1467">
                <a:moveTo>
                  <a:pt x="0" y="571"/>
                </a:moveTo>
                <a:lnTo>
                  <a:pt x="0" y="571"/>
                </a:lnTo>
                <a:cubicBezTo>
                  <a:pt x="0" y="545"/>
                  <a:pt x="17" y="532"/>
                  <a:pt x="51" y="528"/>
                </a:cubicBezTo>
                <a:cubicBezTo>
                  <a:pt x="514" y="459"/>
                  <a:pt x="514" y="459"/>
                  <a:pt x="514" y="459"/>
                </a:cubicBezTo>
                <a:cubicBezTo>
                  <a:pt x="726" y="39"/>
                  <a:pt x="726" y="39"/>
                  <a:pt x="726" y="39"/>
                </a:cubicBezTo>
                <a:cubicBezTo>
                  <a:pt x="734" y="13"/>
                  <a:pt x="752" y="0"/>
                  <a:pt x="769" y="0"/>
                </a:cubicBezTo>
                <a:cubicBezTo>
                  <a:pt x="786" y="0"/>
                  <a:pt x="804" y="13"/>
                  <a:pt x="812" y="39"/>
                </a:cubicBezTo>
                <a:cubicBezTo>
                  <a:pt x="1020" y="459"/>
                  <a:pt x="1020" y="459"/>
                  <a:pt x="1020" y="459"/>
                </a:cubicBezTo>
                <a:cubicBezTo>
                  <a:pt x="1486" y="528"/>
                  <a:pt x="1486" y="528"/>
                  <a:pt x="1486" y="528"/>
                </a:cubicBezTo>
                <a:cubicBezTo>
                  <a:pt x="1521" y="532"/>
                  <a:pt x="1538" y="545"/>
                  <a:pt x="1538" y="571"/>
                </a:cubicBezTo>
                <a:cubicBezTo>
                  <a:pt x="1538" y="584"/>
                  <a:pt x="1530" y="597"/>
                  <a:pt x="1512" y="614"/>
                </a:cubicBezTo>
                <a:cubicBezTo>
                  <a:pt x="1180" y="943"/>
                  <a:pt x="1180" y="943"/>
                  <a:pt x="1180" y="943"/>
                </a:cubicBezTo>
                <a:cubicBezTo>
                  <a:pt x="1257" y="1401"/>
                  <a:pt x="1257" y="1401"/>
                  <a:pt x="1257" y="1401"/>
                </a:cubicBezTo>
                <a:cubicBezTo>
                  <a:pt x="1257" y="1405"/>
                  <a:pt x="1257" y="1414"/>
                  <a:pt x="1257" y="1422"/>
                </a:cubicBezTo>
                <a:cubicBezTo>
                  <a:pt x="1257" y="1435"/>
                  <a:pt x="1253" y="1444"/>
                  <a:pt x="1249" y="1453"/>
                </a:cubicBezTo>
                <a:cubicBezTo>
                  <a:pt x="1240" y="1461"/>
                  <a:pt x="1231" y="1466"/>
                  <a:pt x="1218" y="1466"/>
                </a:cubicBezTo>
                <a:cubicBezTo>
                  <a:pt x="1210" y="1466"/>
                  <a:pt x="1197" y="1461"/>
                  <a:pt x="1184" y="1457"/>
                </a:cubicBezTo>
                <a:cubicBezTo>
                  <a:pt x="769" y="1236"/>
                  <a:pt x="769" y="1236"/>
                  <a:pt x="769" y="1236"/>
                </a:cubicBezTo>
                <a:cubicBezTo>
                  <a:pt x="354" y="1457"/>
                  <a:pt x="354" y="1457"/>
                  <a:pt x="354" y="1457"/>
                </a:cubicBezTo>
                <a:cubicBezTo>
                  <a:pt x="341" y="1461"/>
                  <a:pt x="328" y="1466"/>
                  <a:pt x="320" y="1466"/>
                </a:cubicBezTo>
                <a:cubicBezTo>
                  <a:pt x="307" y="1466"/>
                  <a:pt x="294" y="1461"/>
                  <a:pt x="289" y="1453"/>
                </a:cubicBezTo>
                <a:cubicBezTo>
                  <a:pt x="281" y="1444"/>
                  <a:pt x="281" y="1435"/>
                  <a:pt x="281" y="1422"/>
                </a:cubicBezTo>
                <a:cubicBezTo>
                  <a:pt x="281" y="1418"/>
                  <a:pt x="281" y="1409"/>
                  <a:pt x="281" y="1401"/>
                </a:cubicBezTo>
                <a:cubicBezTo>
                  <a:pt x="358" y="943"/>
                  <a:pt x="358" y="943"/>
                  <a:pt x="358" y="943"/>
                </a:cubicBezTo>
                <a:cubicBezTo>
                  <a:pt x="26" y="614"/>
                  <a:pt x="26" y="614"/>
                  <a:pt x="26" y="614"/>
                </a:cubicBezTo>
                <a:cubicBezTo>
                  <a:pt x="8" y="597"/>
                  <a:pt x="0" y="584"/>
                  <a:pt x="0" y="57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" name="Title 10">
            <a:extLst>
              <a:ext uri="{FF2B5EF4-FFF2-40B4-BE49-F238E27FC236}">
                <a16:creationId xmlns:a16="http://schemas.microsoft.com/office/drawing/2014/main" id="{6DFA15F4-34B2-E259-5F4F-3788A81488BD}"/>
              </a:ext>
            </a:extLst>
          </p:cNvPr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en-US" alt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How it works</a:t>
            </a:r>
            <a:endParaRPr lang="en-US" altLang="en-US" sz="2800" b="1" spc="-150" dirty="0">
              <a:solidFill>
                <a:srgbClr val="1064B2"/>
              </a:solidFill>
              <a:latin typeface="Avenir Black" panose="020B0803020203020204" pitchFamily="34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756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8" grpId="0" animBg="1"/>
      <p:bldP spid="10" grpId="0"/>
      <p:bldP spid="11" grpId="0"/>
      <p:bldP spid="12" grpId="0"/>
      <p:bldP spid="13" grpId="0" animBg="1"/>
      <p:bldP spid="18" grpId="0"/>
      <p:bldP spid="19" grpId="0"/>
      <p:bldP spid="21" grpId="0"/>
      <p:bldP spid="22" grpId="0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89548F-2E8A-14BD-1B6C-9278230CFF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53530" y="3796498"/>
            <a:ext cx="4403366" cy="236544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FA16D-F711-0C4F-B7E6-6CEEC9C74B97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itle 10"/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-150" normalizeH="0" baseline="0" noProof="0" dirty="0">
                <a:ln>
                  <a:noFill/>
                </a:ln>
                <a:solidFill>
                  <a:srgbClr val="1064B2"/>
                </a:solidFill>
                <a:effectLst/>
                <a:uLnTx/>
                <a:uFillTx/>
                <a:latin typeface="Avenir Black" panose="020B0803020203020204" pitchFamily="34" charset="0"/>
                <a:ea typeface="Calibri" charset="0"/>
                <a:cs typeface="Calibri" charset="0"/>
              </a:rPr>
              <a:t>Why choose PeopleMovers</a:t>
            </a:r>
            <a:r>
              <a:rPr lang="en-US" sz="2800" spc="-150" baseline="30000" dirty="0">
                <a:solidFill>
                  <a:srgbClr val="1064B2"/>
                </a:solidFill>
                <a:latin typeface="Avenir Black" panose="020B0803020203020204" pitchFamily="34" charset="0"/>
              </a:rPr>
              <a:t>®</a:t>
            </a:r>
            <a:endParaRPr kumimoji="0" lang="en-US" sz="2800" i="0" u="none" strike="noStrike" kern="1200" cap="none" spc="-150" normalizeH="0" baseline="30000" noProof="0" dirty="0">
              <a:ln>
                <a:noFill/>
              </a:ln>
              <a:solidFill>
                <a:srgbClr val="1064B2"/>
              </a:solidFill>
              <a:effectLst/>
              <a:uLnTx/>
              <a:uFillTx/>
              <a:latin typeface="Avenir Black" panose="020B0803020203020204" pitchFamily="34" charset="0"/>
              <a:ea typeface="Calibri" charset="0"/>
              <a:cs typeface="Calibri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C3D125-3F7A-4A8A-AD12-6C74102497EA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0E99659-9581-917F-2A4D-4956C3A9D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68" y="1424302"/>
            <a:ext cx="7385890" cy="468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charset="-128"/>
              </a:defRPr>
            </a:lvl9pPr>
          </a:lstStyle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Global reach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The world of community &amp; global </a:t>
            </a:r>
            <a:b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leaders and organizations at your fingertips</a:t>
            </a:r>
            <a:endParaRPr lang="en-US" sz="1400" kern="100" spc="-60" dirty="0">
              <a:solidFill>
                <a:schemeClr val="tx1">
                  <a:lumMod val="65000"/>
                  <a:lumOff val="35000"/>
                </a:schemeClr>
              </a:solidFill>
              <a:latin typeface="Avenir Medium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Affordable</a:t>
            </a:r>
            <a:r>
              <a:rPr lang="en-US" sz="2000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No big capital outlays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Easy</a:t>
            </a:r>
            <a:r>
              <a:rPr lang="en-US" sz="2000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Perfect for governments, companies, and </a:t>
            </a:r>
            <a:b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 with small staffs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Comprehensive</a:t>
            </a:r>
            <a:r>
              <a:rPr lang="en-US" sz="2000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Covers the full scope of development concerns and activities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User-Friendly</a:t>
            </a:r>
            <a:r>
              <a:rPr lang="en-US" sz="2000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Coordinate between multiple partners </a:t>
            </a:r>
            <a:b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 entities at all levels of sophistication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Interconnectable</a:t>
            </a:r>
            <a:r>
              <a:rPr lang="en-US" sz="2000" b="1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Can seamlessly connect with your </a:t>
            </a:r>
            <a:b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outreach and project management software tools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Clr>
                <a:srgbClr val="00C85A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b="1" kern="100" spc="-60" dirty="0">
                <a:solidFill>
                  <a:srgbClr val="1064B2"/>
                </a:solidFill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Support</a:t>
            </a:r>
            <a:r>
              <a:rPr lang="en-US" sz="2000" kern="100" spc="-60" dirty="0">
                <a:latin typeface="Avenir Black" panose="020B0803020203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Our team can help you get started, create programs, and even manage the day-to-day activities of your initiatives.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13844C-503B-267D-322B-4CA608CFFF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95928" y="1325189"/>
            <a:ext cx="3954029" cy="212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111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7BBF8-7D41-1BE6-FF00-AEADD97B9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>
            <a:extLst>
              <a:ext uri="{FF2B5EF4-FFF2-40B4-BE49-F238E27FC236}">
                <a16:creationId xmlns:a16="http://schemas.microsoft.com/office/drawing/2014/main" id="{BC474B10-65D8-2AEA-D587-9D51AC5A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1136" t="938" r="22075"/>
          <a:stretch/>
        </p:blipFill>
        <p:spPr bwMode="auto">
          <a:xfrm>
            <a:off x="1357153" y="1609104"/>
            <a:ext cx="4343577" cy="4336338"/>
          </a:xfrm>
          <a:prstGeom prst="ellipse">
            <a:avLst/>
          </a:prstGeom>
          <a:noFill/>
          <a:ln w="76200">
            <a:solidFill>
              <a:srgbClr val="00C85A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0866DF-0253-7452-4CD8-A25FB0646C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FA16D-F711-0C4F-B7E6-6CEEC9C74B97}" type="slidenum">
              <a:rPr lang="en-US" altLang="en-US" sz="1200" smtClean="0"/>
              <a:pPr>
                <a:defRPr/>
              </a:pPr>
              <a:t>16</a:t>
            </a:fld>
            <a:endParaRPr lang="en-US" altLang="en-US" sz="1200" dirty="0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5D58DEB8-8399-6412-A6A9-FCD249F71069}"/>
              </a:ext>
            </a:extLst>
          </p:cNvPr>
          <p:cNvSpPr txBox="1">
            <a:spLocks/>
          </p:cNvSpPr>
          <p:nvPr/>
        </p:nvSpPr>
        <p:spPr>
          <a:xfrm>
            <a:off x="353870" y="387891"/>
            <a:ext cx="10935618" cy="4909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rgbClr val="6EB33E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en-US" altLang="en-US" sz="2800" spc="-150" dirty="0">
                <a:solidFill>
                  <a:srgbClr val="1064B2"/>
                </a:solidFill>
                <a:latin typeface="Avenir Black" panose="020B0803020203020204" pitchFamily="34" charset="0"/>
              </a:rPr>
              <a:t>Be a leader in solving our world’s challenges.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3BE605-A30A-0744-34A5-BC0651F2F38A}"/>
              </a:ext>
            </a:extLst>
          </p:cNvPr>
          <p:cNvSpPr/>
          <p:nvPr/>
        </p:nvSpPr>
        <p:spPr>
          <a:xfrm>
            <a:off x="6217715" y="1338797"/>
            <a:ext cx="4104774" cy="652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Initiatives will be EASIER to implement and manage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96E9B0-48E6-F795-391B-F06B2FA9F4BF}"/>
              </a:ext>
            </a:extLst>
          </p:cNvPr>
          <p:cNvSpPr/>
          <p:nvPr/>
        </p:nvSpPr>
        <p:spPr>
          <a:xfrm>
            <a:off x="7184647" y="3250811"/>
            <a:ext cx="3595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Organizational &amp; community stakeholder sustainability &amp; resiliency will INCREASE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BCAA56D-C4B6-E10C-2590-B43C23A14CB8}"/>
              </a:ext>
            </a:extLst>
          </p:cNvPr>
          <p:cNvSpPr/>
          <p:nvPr/>
        </p:nvSpPr>
        <p:spPr>
          <a:xfrm>
            <a:off x="6922233" y="2152963"/>
            <a:ext cx="3988629" cy="92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You’ll have a DIRECT channel to broadcast information to key leaders locally &amp; globally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127635-CB96-412D-C1AE-285F91D82578}"/>
              </a:ext>
            </a:extLst>
          </p:cNvPr>
          <p:cNvSpPr/>
          <p:nvPr/>
        </p:nvSpPr>
        <p:spPr>
          <a:xfrm>
            <a:off x="6957124" y="4480075"/>
            <a:ext cx="3953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Your reputation as a leader in your industry and community will SPREAD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ED0ABB-B90A-42F3-78D4-ABECCF0E50B0}"/>
              </a:ext>
            </a:extLst>
          </p:cNvPr>
          <p:cNvGrpSpPr/>
          <p:nvPr/>
        </p:nvGrpSpPr>
        <p:grpSpPr>
          <a:xfrm>
            <a:off x="6064283" y="3177406"/>
            <a:ext cx="1032819" cy="1034044"/>
            <a:chOff x="5229195" y="1386427"/>
            <a:chExt cx="1603058" cy="160496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CD86EC4-2CFD-823F-7DF6-06D581B6B4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29195" y="1386427"/>
              <a:ext cx="1603058" cy="1604960"/>
            </a:xfrm>
            <a:prstGeom prst="ellipse">
              <a:avLst/>
            </a:prstGeom>
            <a:solidFill>
              <a:srgbClr val="00A14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C2D40BEC-A9C1-87C5-322F-25EA0BB98FC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8954" y="1871592"/>
              <a:ext cx="886883" cy="658284"/>
            </a:xfrm>
            <a:custGeom>
              <a:avLst/>
              <a:gdLst>
                <a:gd name="T0" fmla="*/ 2147483646 w 904"/>
                <a:gd name="T1" fmla="*/ 2147483646 h 678"/>
                <a:gd name="T2" fmla="*/ 2147483646 w 904"/>
                <a:gd name="T3" fmla="*/ 2147483646 h 678"/>
                <a:gd name="T4" fmla="*/ 2147483646 w 904"/>
                <a:gd name="T5" fmla="*/ 2147483646 h 678"/>
                <a:gd name="T6" fmla="*/ 2147483646 w 904"/>
                <a:gd name="T7" fmla="*/ 2147483646 h 678"/>
                <a:gd name="T8" fmla="*/ 2147483646 w 904"/>
                <a:gd name="T9" fmla="*/ 2147483646 h 678"/>
                <a:gd name="T10" fmla="*/ 2147483646 w 904"/>
                <a:gd name="T11" fmla="*/ 2147483646 h 678"/>
                <a:gd name="T12" fmla="*/ 0 w 904"/>
                <a:gd name="T13" fmla="*/ 2147483646 h 678"/>
                <a:gd name="T14" fmla="*/ 0 w 904"/>
                <a:gd name="T15" fmla="*/ 2147483646 h 678"/>
                <a:gd name="T16" fmla="*/ 2147483646 w 904"/>
                <a:gd name="T17" fmla="*/ 0 h 678"/>
                <a:gd name="T18" fmla="*/ 2147483646 w 904"/>
                <a:gd name="T19" fmla="*/ 0 h 678"/>
                <a:gd name="T20" fmla="*/ 2147483646 w 904"/>
                <a:gd name="T21" fmla="*/ 2147483646 h 678"/>
                <a:gd name="T22" fmla="*/ 2147483646 w 904"/>
                <a:gd name="T23" fmla="*/ 2147483646 h 678"/>
                <a:gd name="T24" fmla="*/ 2147483646 w 904"/>
                <a:gd name="T25" fmla="*/ 2147483646 h 678"/>
                <a:gd name="T26" fmla="*/ 2147483646 w 904"/>
                <a:gd name="T27" fmla="*/ 2147483646 h 678"/>
                <a:gd name="T28" fmla="*/ 2147483646 w 904"/>
                <a:gd name="T29" fmla="*/ 2147483646 h 678"/>
                <a:gd name="T30" fmla="*/ 2147483646 w 904"/>
                <a:gd name="T31" fmla="*/ 2147483646 h 678"/>
                <a:gd name="T32" fmla="*/ 2147483646 w 904"/>
                <a:gd name="T33" fmla="*/ 2147483646 h 678"/>
                <a:gd name="T34" fmla="*/ 2147483646 w 904"/>
                <a:gd name="T35" fmla="*/ 2147483646 h 678"/>
                <a:gd name="T36" fmla="*/ 2147483646 w 904"/>
                <a:gd name="T37" fmla="*/ 2147483646 h 678"/>
                <a:gd name="T38" fmla="*/ 2147483646 w 904"/>
                <a:gd name="T39" fmla="*/ 2147483646 h 678"/>
                <a:gd name="T40" fmla="*/ 2147483646 w 904"/>
                <a:gd name="T41" fmla="*/ 2147483646 h 678"/>
                <a:gd name="T42" fmla="*/ 2147483646 w 904"/>
                <a:gd name="T43" fmla="*/ 2147483646 h 678"/>
                <a:gd name="T44" fmla="*/ 2147483646 w 904"/>
                <a:gd name="T45" fmla="*/ 2147483646 h 678"/>
                <a:gd name="T46" fmla="*/ 2147483646 w 904"/>
                <a:gd name="T47" fmla="*/ 2147483646 h 678"/>
                <a:gd name="T48" fmla="*/ 2147483646 w 904"/>
                <a:gd name="T49" fmla="*/ 2147483646 h 678"/>
                <a:gd name="T50" fmla="*/ 2147483646 w 904"/>
                <a:gd name="T51" fmla="*/ 2147483646 h 678"/>
                <a:gd name="T52" fmla="*/ 2147483646 w 904"/>
                <a:gd name="T53" fmla="*/ 2147483646 h 678"/>
                <a:gd name="T54" fmla="*/ 2147483646 w 904"/>
                <a:gd name="T55" fmla="*/ 2147483646 h 678"/>
                <a:gd name="T56" fmla="*/ 2147483646 w 904"/>
                <a:gd name="T57" fmla="*/ 2147483646 h 6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04" h="678">
                  <a:moveTo>
                    <a:pt x="881" y="592"/>
                  </a:moveTo>
                  <a:lnTo>
                    <a:pt x="881" y="592"/>
                  </a:lnTo>
                  <a:cubicBezTo>
                    <a:pt x="893" y="592"/>
                    <a:pt x="903" y="603"/>
                    <a:pt x="903" y="614"/>
                  </a:cubicBezTo>
                  <a:cubicBezTo>
                    <a:pt x="903" y="657"/>
                    <a:pt x="903" y="657"/>
                    <a:pt x="903" y="657"/>
                  </a:cubicBezTo>
                  <a:cubicBezTo>
                    <a:pt x="903" y="668"/>
                    <a:pt x="893" y="677"/>
                    <a:pt x="881" y="677"/>
                  </a:cubicBezTo>
                  <a:cubicBezTo>
                    <a:pt x="20" y="677"/>
                    <a:pt x="20" y="677"/>
                    <a:pt x="20" y="677"/>
                  </a:cubicBezTo>
                  <a:cubicBezTo>
                    <a:pt x="9" y="677"/>
                    <a:pt x="0" y="668"/>
                    <a:pt x="0" y="65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4" y="0"/>
                    <a:pt x="85" y="10"/>
                    <a:pt x="85" y="21"/>
                  </a:cubicBezTo>
                  <a:cubicBezTo>
                    <a:pt x="85" y="592"/>
                    <a:pt x="85" y="592"/>
                    <a:pt x="85" y="592"/>
                  </a:cubicBezTo>
                  <a:lnTo>
                    <a:pt x="881" y="592"/>
                  </a:lnTo>
                  <a:close/>
                  <a:moveTo>
                    <a:pt x="825" y="56"/>
                  </a:moveTo>
                  <a:lnTo>
                    <a:pt x="825" y="56"/>
                  </a:lnTo>
                  <a:cubicBezTo>
                    <a:pt x="585" y="56"/>
                    <a:pt x="585" y="56"/>
                    <a:pt x="585" y="56"/>
                  </a:cubicBezTo>
                  <a:cubicBezTo>
                    <a:pt x="566" y="56"/>
                    <a:pt x="556" y="79"/>
                    <a:pt x="570" y="93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508" y="339"/>
                    <a:pt x="508" y="339"/>
                    <a:pt x="508" y="339"/>
                  </a:cubicBezTo>
                  <a:cubicBezTo>
                    <a:pt x="395" y="226"/>
                    <a:pt x="395" y="226"/>
                    <a:pt x="395" y="226"/>
                  </a:cubicBezTo>
                  <a:cubicBezTo>
                    <a:pt x="139" y="476"/>
                    <a:pt x="139" y="476"/>
                    <a:pt x="139" y="476"/>
                  </a:cubicBezTo>
                  <a:cubicBezTo>
                    <a:pt x="199" y="536"/>
                    <a:pt x="199" y="536"/>
                    <a:pt x="199" y="536"/>
                  </a:cubicBezTo>
                  <a:cubicBezTo>
                    <a:pt x="395" y="342"/>
                    <a:pt x="395" y="342"/>
                    <a:pt x="395" y="342"/>
                  </a:cubicBezTo>
                  <a:cubicBezTo>
                    <a:pt x="508" y="451"/>
                    <a:pt x="508" y="451"/>
                    <a:pt x="508" y="451"/>
                  </a:cubicBezTo>
                  <a:cubicBezTo>
                    <a:pt x="720" y="244"/>
                    <a:pt x="720" y="244"/>
                    <a:pt x="720" y="244"/>
                  </a:cubicBezTo>
                  <a:cubicBezTo>
                    <a:pt x="810" y="333"/>
                    <a:pt x="810" y="333"/>
                    <a:pt x="810" y="333"/>
                  </a:cubicBezTo>
                  <a:cubicBezTo>
                    <a:pt x="824" y="346"/>
                    <a:pt x="846" y="336"/>
                    <a:pt x="846" y="318"/>
                  </a:cubicBezTo>
                  <a:cubicBezTo>
                    <a:pt x="846" y="78"/>
                    <a:pt x="846" y="78"/>
                    <a:pt x="846" y="78"/>
                  </a:cubicBezTo>
                  <a:cubicBezTo>
                    <a:pt x="846" y="67"/>
                    <a:pt x="836" y="56"/>
                    <a:pt x="82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MS PGothic" charset="-12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D555714-2D63-2088-D71B-C1E9147B6D66}"/>
              </a:ext>
            </a:extLst>
          </p:cNvPr>
          <p:cNvGrpSpPr/>
          <p:nvPr/>
        </p:nvGrpSpPr>
        <p:grpSpPr>
          <a:xfrm>
            <a:off x="5830039" y="4280619"/>
            <a:ext cx="1031595" cy="1034044"/>
            <a:chOff x="7544062" y="1386427"/>
            <a:chExt cx="1601158" cy="160496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E5A5AF-C7A4-F9C0-78C5-FA538973BB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44062" y="1386427"/>
              <a:ext cx="1601158" cy="1604960"/>
            </a:xfrm>
            <a:prstGeom prst="ellipse">
              <a:avLst/>
            </a:prstGeom>
            <a:solidFill>
              <a:srgbClr val="089247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74312BE-FB94-ABE6-4DAF-1103F58C72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76034" y="1793275"/>
              <a:ext cx="738717" cy="795866"/>
            </a:xfrm>
            <a:custGeom>
              <a:avLst/>
              <a:gdLst>
                <a:gd name="T0" fmla="*/ 2147483646 w 931"/>
                <a:gd name="T1" fmla="*/ 2147483646 h 1001"/>
                <a:gd name="T2" fmla="*/ 2147483646 w 931"/>
                <a:gd name="T3" fmla="*/ 2147483646 h 1001"/>
                <a:gd name="T4" fmla="*/ 2147483646 w 931"/>
                <a:gd name="T5" fmla="*/ 2147483646 h 1001"/>
                <a:gd name="T6" fmla="*/ 2147483646 w 931"/>
                <a:gd name="T7" fmla="*/ 2147483646 h 1001"/>
                <a:gd name="T8" fmla="*/ 2147483646 w 931"/>
                <a:gd name="T9" fmla="*/ 2147483646 h 1001"/>
                <a:gd name="T10" fmla="*/ 2147483646 w 931"/>
                <a:gd name="T11" fmla="*/ 2147483646 h 1001"/>
                <a:gd name="T12" fmla="*/ 2147483646 w 931"/>
                <a:gd name="T13" fmla="*/ 0 h 1001"/>
                <a:gd name="T14" fmla="*/ 2147483646 w 931"/>
                <a:gd name="T15" fmla="*/ 2147483646 h 1001"/>
                <a:gd name="T16" fmla="*/ 2147483646 w 931"/>
                <a:gd name="T17" fmla="*/ 2147483646 h 1001"/>
                <a:gd name="T18" fmla="*/ 2147483646 w 931"/>
                <a:gd name="T19" fmla="*/ 2147483646 h 1001"/>
                <a:gd name="T20" fmla="*/ 0 w 931"/>
                <a:gd name="T21" fmla="*/ 2147483646 h 1001"/>
                <a:gd name="T22" fmla="*/ 0 w 931"/>
                <a:gd name="T23" fmla="*/ 2147483646 h 1001"/>
                <a:gd name="T24" fmla="*/ 2147483646 w 931"/>
                <a:gd name="T25" fmla="*/ 2147483646 h 1001"/>
                <a:gd name="T26" fmla="*/ 2147483646 w 931"/>
                <a:gd name="T27" fmla="*/ 2147483646 h 1001"/>
                <a:gd name="T28" fmla="*/ 2147483646 w 931"/>
                <a:gd name="T29" fmla="*/ 2147483646 h 1001"/>
                <a:gd name="T30" fmla="*/ 2147483646 w 931"/>
                <a:gd name="T31" fmla="*/ 2147483646 h 1001"/>
                <a:gd name="T32" fmla="*/ 2147483646 w 931"/>
                <a:gd name="T33" fmla="*/ 2147483646 h 1001"/>
                <a:gd name="T34" fmla="*/ 2147483646 w 931"/>
                <a:gd name="T35" fmla="*/ 2147483646 h 1001"/>
                <a:gd name="T36" fmla="*/ 2147483646 w 931"/>
                <a:gd name="T37" fmla="*/ 2147483646 h 1001"/>
                <a:gd name="T38" fmla="*/ 2147483646 w 931"/>
                <a:gd name="T39" fmla="*/ 2147483646 h 1001"/>
                <a:gd name="T40" fmla="*/ 2147483646 w 931"/>
                <a:gd name="T41" fmla="*/ 2147483646 h 1001"/>
                <a:gd name="T42" fmla="*/ 2147483646 w 931"/>
                <a:gd name="T43" fmla="*/ 2147483646 h 1001"/>
                <a:gd name="T44" fmla="*/ 2147483646 w 931"/>
                <a:gd name="T45" fmla="*/ 2147483646 h 1001"/>
                <a:gd name="T46" fmla="*/ 2147483646 w 931"/>
                <a:gd name="T47" fmla="*/ 2147483646 h 1001"/>
                <a:gd name="T48" fmla="*/ 2147483646 w 931"/>
                <a:gd name="T49" fmla="*/ 2147483646 h 1001"/>
                <a:gd name="T50" fmla="*/ 2147483646 w 931"/>
                <a:gd name="T51" fmla="*/ 2147483646 h 1001"/>
                <a:gd name="T52" fmla="*/ 2147483646 w 931"/>
                <a:gd name="T53" fmla="*/ 2147483646 h 1001"/>
                <a:gd name="T54" fmla="*/ 2147483646 w 931"/>
                <a:gd name="T55" fmla="*/ 2147483646 h 1001"/>
                <a:gd name="T56" fmla="*/ 2147483646 w 931"/>
                <a:gd name="T57" fmla="*/ 2147483646 h 1001"/>
                <a:gd name="T58" fmla="*/ 2147483646 w 931"/>
                <a:gd name="T59" fmla="*/ 2147483646 h 1001"/>
                <a:gd name="T60" fmla="*/ 2147483646 w 931"/>
                <a:gd name="T61" fmla="*/ 2147483646 h 1001"/>
                <a:gd name="T62" fmla="*/ 2147483646 w 931"/>
                <a:gd name="T63" fmla="*/ 2147483646 h 1001"/>
                <a:gd name="T64" fmla="*/ 2147483646 w 931"/>
                <a:gd name="T65" fmla="*/ 2147483646 h 1001"/>
                <a:gd name="T66" fmla="*/ 2147483646 w 931"/>
                <a:gd name="T67" fmla="*/ 2147483646 h 1001"/>
                <a:gd name="T68" fmla="*/ 2147483646 w 931"/>
                <a:gd name="T69" fmla="*/ 2147483646 h 1001"/>
                <a:gd name="T70" fmla="*/ 2147483646 w 931"/>
                <a:gd name="T71" fmla="*/ 2147483646 h 1001"/>
                <a:gd name="T72" fmla="*/ 2147483646 w 931"/>
                <a:gd name="T73" fmla="*/ 2147483646 h 1001"/>
                <a:gd name="T74" fmla="*/ 2147483646 w 931"/>
                <a:gd name="T75" fmla="*/ 2147483646 h 1001"/>
                <a:gd name="T76" fmla="*/ 2147483646 w 931"/>
                <a:gd name="T77" fmla="*/ 2147483646 h 1001"/>
                <a:gd name="T78" fmla="*/ 2147483646 w 931"/>
                <a:gd name="T79" fmla="*/ 2147483646 h 1001"/>
                <a:gd name="T80" fmla="*/ 2147483646 w 931"/>
                <a:gd name="T81" fmla="*/ 2147483646 h 1001"/>
                <a:gd name="T82" fmla="*/ 2147483646 w 931"/>
                <a:gd name="T83" fmla="*/ 2147483646 h 100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931" h="1001">
                  <a:moveTo>
                    <a:pt x="903" y="560"/>
                  </a:moveTo>
                  <a:lnTo>
                    <a:pt x="903" y="560"/>
                  </a:lnTo>
                  <a:cubicBezTo>
                    <a:pt x="920" y="531"/>
                    <a:pt x="930" y="500"/>
                    <a:pt x="930" y="463"/>
                  </a:cubicBezTo>
                  <a:cubicBezTo>
                    <a:pt x="930" y="378"/>
                    <a:pt x="858" y="297"/>
                    <a:pt x="764" y="297"/>
                  </a:cubicBezTo>
                  <a:cubicBezTo>
                    <a:pt x="693" y="297"/>
                    <a:pt x="693" y="297"/>
                    <a:pt x="693" y="297"/>
                  </a:cubicBezTo>
                  <a:cubicBezTo>
                    <a:pt x="702" y="272"/>
                    <a:pt x="709" y="241"/>
                    <a:pt x="709" y="205"/>
                  </a:cubicBezTo>
                  <a:cubicBezTo>
                    <a:pt x="709" y="63"/>
                    <a:pt x="637" y="0"/>
                    <a:pt x="525" y="0"/>
                  </a:cubicBezTo>
                  <a:cubicBezTo>
                    <a:pt x="406" y="0"/>
                    <a:pt x="413" y="186"/>
                    <a:pt x="386" y="213"/>
                  </a:cubicBezTo>
                  <a:cubicBezTo>
                    <a:pt x="343" y="258"/>
                    <a:pt x="290" y="343"/>
                    <a:pt x="253" y="375"/>
                  </a:cubicBezTo>
                  <a:cubicBezTo>
                    <a:pt x="62" y="375"/>
                    <a:pt x="62" y="375"/>
                    <a:pt x="62" y="375"/>
                  </a:cubicBezTo>
                  <a:cubicBezTo>
                    <a:pt x="27" y="375"/>
                    <a:pt x="0" y="404"/>
                    <a:pt x="0" y="438"/>
                  </a:cubicBezTo>
                  <a:cubicBezTo>
                    <a:pt x="0" y="906"/>
                    <a:pt x="0" y="906"/>
                    <a:pt x="0" y="906"/>
                  </a:cubicBezTo>
                  <a:cubicBezTo>
                    <a:pt x="0" y="941"/>
                    <a:pt x="27" y="969"/>
                    <a:pt x="62" y="969"/>
                  </a:cubicBezTo>
                  <a:cubicBezTo>
                    <a:pt x="186" y="969"/>
                    <a:pt x="186" y="969"/>
                    <a:pt x="186" y="969"/>
                  </a:cubicBezTo>
                  <a:cubicBezTo>
                    <a:pt x="215" y="969"/>
                    <a:pt x="238" y="949"/>
                    <a:pt x="246" y="922"/>
                  </a:cubicBezTo>
                  <a:cubicBezTo>
                    <a:pt x="333" y="924"/>
                    <a:pt x="391" y="1000"/>
                    <a:pt x="590" y="1000"/>
                  </a:cubicBezTo>
                  <a:cubicBezTo>
                    <a:pt x="604" y="1000"/>
                    <a:pt x="620" y="1000"/>
                    <a:pt x="633" y="1000"/>
                  </a:cubicBezTo>
                  <a:cubicBezTo>
                    <a:pt x="782" y="1000"/>
                    <a:pt x="851" y="924"/>
                    <a:pt x="852" y="814"/>
                  </a:cubicBezTo>
                  <a:cubicBezTo>
                    <a:pt x="878" y="779"/>
                    <a:pt x="891" y="730"/>
                    <a:pt x="885" y="683"/>
                  </a:cubicBezTo>
                  <a:cubicBezTo>
                    <a:pt x="905" y="647"/>
                    <a:pt x="913" y="605"/>
                    <a:pt x="903" y="560"/>
                  </a:cubicBezTo>
                  <a:close/>
                  <a:moveTo>
                    <a:pt x="783" y="665"/>
                  </a:moveTo>
                  <a:lnTo>
                    <a:pt x="783" y="665"/>
                  </a:lnTo>
                  <a:cubicBezTo>
                    <a:pt x="807" y="706"/>
                    <a:pt x="786" y="762"/>
                    <a:pt x="756" y="777"/>
                  </a:cubicBezTo>
                  <a:cubicBezTo>
                    <a:pt x="771" y="874"/>
                    <a:pt x="721" y="906"/>
                    <a:pt x="653" y="906"/>
                  </a:cubicBezTo>
                  <a:cubicBezTo>
                    <a:pt x="580" y="906"/>
                    <a:pt x="580" y="906"/>
                    <a:pt x="580" y="906"/>
                  </a:cubicBezTo>
                  <a:cubicBezTo>
                    <a:pt x="442" y="906"/>
                    <a:pt x="351" y="832"/>
                    <a:pt x="248" y="832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69" y="469"/>
                    <a:pt x="269" y="469"/>
                    <a:pt x="269" y="469"/>
                  </a:cubicBezTo>
                  <a:cubicBezTo>
                    <a:pt x="324" y="469"/>
                    <a:pt x="401" y="332"/>
                    <a:pt x="452" y="279"/>
                  </a:cubicBezTo>
                  <a:cubicBezTo>
                    <a:pt x="507" y="224"/>
                    <a:pt x="488" y="131"/>
                    <a:pt x="525" y="94"/>
                  </a:cubicBezTo>
                  <a:cubicBezTo>
                    <a:pt x="616" y="94"/>
                    <a:pt x="616" y="159"/>
                    <a:pt x="616" y="205"/>
                  </a:cubicBezTo>
                  <a:cubicBezTo>
                    <a:pt x="616" y="282"/>
                    <a:pt x="561" y="317"/>
                    <a:pt x="561" y="390"/>
                  </a:cubicBezTo>
                  <a:cubicBezTo>
                    <a:pt x="764" y="390"/>
                    <a:pt x="764" y="390"/>
                    <a:pt x="764" y="390"/>
                  </a:cubicBezTo>
                  <a:cubicBezTo>
                    <a:pt x="805" y="390"/>
                    <a:pt x="837" y="427"/>
                    <a:pt x="837" y="464"/>
                  </a:cubicBezTo>
                  <a:cubicBezTo>
                    <a:pt x="837" y="500"/>
                    <a:pt x="812" y="537"/>
                    <a:pt x="793" y="537"/>
                  </a:cubicBezTo>
                  <a:cubicBezTo>
                    <a:pt x="819" y="566"/>
                    <a:pt x="824" y="626"/>
                    <a:pt x="783" y="665"/>
                  </a:cubicBezTo>
                  <a:close/>
                  <a:moveTo>
                    <a:pt x="170" y="844"/>
                  </a:moveTo>
                  <a:lnTo>
                    <a:pt x="170" y="844"/>
                  </a:lnTo>
                  <a:cubicBezTo>
                    <a:pt x="170" y="870"/>
                    <a:pt x="149" y="891"/>
                    <a:pt x="124" y="891"/>
                  </a:cubicBezTo>
                  <a:cubicBezTo>
                    <a:pt x="98" y="891"/>
                    <a:pt x="77" y="870"/>
                    <a:pt x="77" y="844"/>
                  </a:cubicBezTo>
                  <a:cubicBezTo>
                    <a:pt x="77" y="819"/>
                    <a:pt x="98" y="797"/>
                    <a:pt x="124" y="797"/>
                  </a:cubicBezTo>
                  <a:cubicBezTo>
                    <a:pt x="149" y="797"/>
                    <a:pt x="170" y="819"/>
                    <a:pt x="170" y="8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MS PGothic" charset="-128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96C1E25-0E70-C1E4-3E51-4CBC19FD2C4C}"/>
              </a:ext>
            </a:extLst>
          </p:cNvPr>
          <p:cNvGrpSpPr/>
          <p:nvPr/>
        </p:nvGrpSpPr>
        <p:grpSpPr>
          <a:xfrm>
            <a:off x="5785793" y="2073822"/>
            <a:ext cx="1034044" cy="1034044"/>
            <a:chOff x="2875228" y="1386427"/>
            <a:chExt cx="1604960" cy="160496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4EDA7D-868A-520E-235F-DBB75EBAD5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75228" y="1386427"/>
              <a:ext cx="1604960" cy="1604960"/>
            </a:xfrm>
            <a:prstGeom prst="ellipse">
              <a:avLst/>
            </a:prstGeom>
            <a:solidFill>
              <a:srgbClr val="11B757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rgbClr val="03C965"/>
                </a:solidFill>
                <a:latin typeface="Calibri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F439DC4-B2E5-2582-09C6-991C795D7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033" y="1755652"/>
              <a:ext cx="559624" cy="890160"/>
            </a:xfrm>
            <a:custGeom>
              <a:avLst/>
              <a:gdLst>
                <a:gd name="T0" fmla="*/ 2147483646 w 752"/>
                <a:gd name="T1" fmla="*/ 2147483646 h 1202"/>
                <a:gd name="T2" fmla="*/ 2147483646 w 752"/>
                <a:gd name="T3" fmla="*/ 2147483646 h 1202"/>
                <a:gd name="T4" fmla="*/ 2147483646 w 752"/>
                <a:gd name="T5" fmla="*/ 2147483646 h 1202"/>
                <a:gd name="T6" fmla="*/ 2147483646 w 752"/>
                <a:gd name="T7" fmla="*/ 2147483646 h 1202"/>
                <a:gd name="T8" fmla="*/ 2147483646 w 752"/>
                <a:gd name="T9" fmla="*/ 2147483646 h 1202"/>
                <a:gd name="T10" fmla="*/ 2147483646 w 752"/>
                <a:gd name="T11" fmla="*/ 2147483646 h 1202"/>
                <a:gd name="T12" fmla="*/ 2147483646 w 752"/>
                <a:gd name="T13" fmla="*/ 2147483646 h 1202"/>
                <a:gd name="T14" fmla="*/ 2147483646 w 752"/>
                <a:gd name="T15" fmla="*/ 2147483646 h 1202"/>
                <a:gd name="T16" fmla="*/ 2147483646 w 752"/>
                <a:gd name="T17" fmla="*/ 2147483646 h 1202"/>
                <a:gd name="T18" fmla="*/ 2147483646 w 752"/>
                <a:gd name="T19" fmla="*/ 2147483646 h 1202"/>
                <a:gd name="T20" fmla="*/ 2147483646 w 752"/>
                <a:gd name="T21" fmla="*/ 2147483646 h 1202"/>
                <a:gd name="T22" fmla="*/ 2147483646 w 752"/>
                <a:gd name="T23" fmla="*/ 2147483646 h 1202"/>
                <a:gd name="T24" fmla="*/ 2147483646 w 752"/>
                <a:gd name="T25" fmla="*/ 2147483646 h 1202"/>
                <a:gd name="T26" fmla="*/ 2147483646 w 752"/>
                <a:gd name="T27" fmla="*/ 2147483646 h 1202"/>
                <a:gd name="T28" fmla="*/ 2147483646 w 752"/>
                <a:gd name="T29" fmla="*/ 2147483646 h 1202"/>
                <a:gd name="T30" fmla="*/ 2147483646 w 752"/>
                <a:gd name="T31" fmla="*/ 2147483646 h 1202"/>
                <a:gd name="T32" fmla="*/ 2147483646 w 752"/>
                <a:gd name="T33" fmla="*/ 2147483646 h 1202"/>
                <a:gd name="T34" fmla="*/ 2147483646 w 752"/>
                <a:gd name="T35" fmla="*/ 2147483646 h 1202"/>
                <a:gd name="T36" fmla="*/ 2147483646 w 752"/>
                <a:gd name="T37" fmla="*/ 2147483646 h 1202"/>
                <a:gd name="T38" fmla="*/ 2147483646 w 752"/>
                <a:gd name="T39" fmla="*/ 2147483646 h 1202"/>
                <a:gd name="T40" fmla="*/ 2147483646 w 752"/>
                <a:gd name="T41" fmla="*/ 2147483646 h 1202"/>
                <a:gd name="T42" fmla="*/ 0 w 752"/>
                <a:gd name="T43" fmla="*/ 2147483646 h 1202"/>
                <a:gd name="T44" fmla="*/ 0 w 752"/>
                <a:gd name="T45" fmla="*/ 2147483646 h 1202"/>
                <a:gd name="T46" fmla="*/ 2147483646 w 752"/>
                <a:gd name="T47" fmla="*/ 0 h 1202"/>
                <a:gd name="T48" fmla="*/ 2147483646 w 752"/>
                <a:gd name="T49" fmla="*/ 0 h 1202"/>
                <a:gd name="T50" fmla="*/ 2147483646 w 752"/>
                <a:gd name="T51" fmla="*/ 2147483646 h 1202"/>
                <a:gd name="T52" fmla="*/ 2147483646 w 752"/>
                <a:gd name="T53" fmla="*/ 2147483646 h 1202"/>
                <a:gd name="T54" fmla="*/ 2147483646 w 752"/>
                <a:gd name="T55" fmla="*/ 2147483646 h 1202"/>
                <a:gd name="T56" fmla="*/ 2147483646 w 752"/>
                <a:gd name="T57" fmla="*/ 2147483646 h 1202"/>
                <a:gd name="T58" fmla="*/ 2147483646 w 752"/>
                <a:gd name="T59" fmla="*/ 2147483646 h 1202"/>
                <a:gd name="T60" fmla="*/ 2147483646 w 752"/>
                <a:gd name="T61" fmla="*/ 2147483646 h 1202"/>
                <a:gd name="T62" fmla="*/ 2147483646 w 752"/>
                <a:gd name="T63" fmla="*/ 2147483646 h 1202"/>
                <a:gd name="T64" fmla="*/ 2147483646 w 752"/>
                <a:gd name="T65" fmla="*/ 2147483646 h 1202"/>
                <a:gd name="T66" fmla="*/ 2147483646 w 752"/>
                <a:gd name="T67" fmla="*/ 2147483646 h 1202"/>
                <a:gd name="T68" fmla="*/ 2147483646 w 752"/>
                <a:gd name="T69" fmla="*/ 2147483646 h 1202"/>
                <a:gd name="T70" fmla="*/ 2147483646 w 752"/>
                <a:gd name="T71" fmla="*/ 2147483646 h 12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52" h="1202">
                  <a:moveTo>
                    <a:pt x="450" y="976"/>
                  </a:moveTo>
                  <a:lnTo>
                    <a:pt x="450" y="976"/>
                  </a:lnTo>
                  <a:cubicBezTo>
                    <a:pt x="450" y="1018"/>
                    <a:pt x="416" y="1051"/>
                    <a:pt x="375" y="1051"/>
                  </a:cubicBezTo>
                  <a:cubicBezTo>
                    <a:pt x="333" y="1051"/>
                    <a:pt x="300" y="1018"/>
                    <a:pt x="300" y="976"/>
                  </a:cubicBezTo>
                  <a:cubicBezTo>
                    <a:pt x="300" y="935"/>
                    <a:pt x="333" y="901"/>
                    <a:pt x="375" y="901"/>
                  </a:cubicBezTo>
                  <a:cubicBezTo>
                    <a:pt x="416" y="901"/>
                    <a:pt x="450" y="935"/>
                    <a:pt x="450" y="976"/>
                  </a:cubicBezTo>
                  <a:close/>
                  <a:moveTo>
                    <a:pt x="563" y="836"/>
                  </a:moveTo>
                  <a:lnTo>
                    <a:pt x="563" y="836"/>
                  </a:lnTo>
                  <a:cubicBezTo>
                    <a:pt x="563" y="216"/>
                    <a:pt x="563" y="216"/>
                    <a:pt x="563" y="216"/>
                  </a:cubicBezTo>
                  <a:cubicBezTo>
                    <a:pt x="563" y="201"/>
                    <a:pt x="549" y="188"/>
                    <a:pt x="534" y="188"/>
                  </a:cubicBezTo>
                  <a:cubicBezTo>
                    <a:pt x="215" y="188"/>
                    <a:pt x="215" y="188"/>
                    <a:pt x="215" y="188"/>
                  </a:cubicBezTo>
                  <a:cubicBezTo>
                    <a:pt x="200" y="188"/>
                    <a:pt x="188" y="201"/>
                    <a:pt x="188" y="216"/>
                  </a:cubicBezTo>
                  <a:cubicBezTo>
                    <a:pt x="188" y="836"/>
                    <a:pt x="188" y="836"/>
                    <a:pt x="188" y="836"/>
                  </a:cubicBezTo>
                  <a:cubicBezTo>
                    <a:pt x="188" y="851"/>
                    <a:pt x="200" y="863"/>
                    <a:pt x="215" y="863"/>
                  </a:cubicBezTo>
                  <a:cubicBezTo>
                    <a:pt x="534" y="863"/>
                    <a:pt x="534" y="863"/>
                    <a:pt x="534" y="863"/>
                  </a:cubicBezTo>
                  <a:cubicBezTo>
                    <a:pt x="549" y="863"/>
                    <a:pt x="563" y="851"/>
                    <a:pt x="563" y="836"/>
                  </a:cubicBezTo>
                  <a:close/>
                  <a:moveTo>
                    <a:pt x="751" y="113"/>
                  </a:moveTo>
                  <a:lnTo>
                    <a:pt x="751" y="113"/>
                  </a:lnTo>
                  <a:cubicBezTo>
                    <a:pt x="751" y="1088"/>
                    <a:pt x="751" y="1088"/>
                    <a:pt x="751" y="1088"/>
                  </a:cubicBezTo>
                  <a:cubicBezTo>
                    <a:pt x="751" y="1151"/>
                    <a:pt x="700" y="1201"/>
                    <a:pt x="638" y="1201"/>
                  </a:cubicBezTo>
                  <a:cubicBezTo>
                    <a:pt x="113" y="1201"/>
                    <a:pt x="113" y="1201"/>
                    <a:pt x="113" y="1201"/>
                  </a:cubicBezTo>
                  <a:cubicBezTo>
                    <a:pt x="50" y="1201"/>
                    <a:pt x="0" y="1151"/>
                    <a:pt x="0" y="1088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51"/>
                    <a:pt x="50" y="0"/>
                    <a:pt x="113" y="0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700" y="0"/>
                    <a:pt x="751" y="51"/>
                    <a:pt x="751" y="113"/>
                  </a:cubicBezTo>
                  <a:close/>
                  <a:moveTo>
                    <a:pt x="638" y="1075"/>
                  </a:moveTo>
                  <a:lnTo>
                    <a:pt x="638" y="1075"/>
                  </a:lnTo>
                  <a:cubicBezTo>
                    <a:pt x="638" y="128"/>
                    <a:pt x="638" y="128"/>
                    <a:pt x="638" y="128"/>
                  </a:cubicBezTo>
                  <a:cubicBezTo>
                    <a:pt x="638" y="120"/>
                    <a:pt x="630" y="113"/>
                    <a:pt x="623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19" y="113"/>
                    <a:pt x="113" y="120"/>
                    <a:pt x="113" y="128"/>
                  </a:cubicBezTo>
                  <a:cubicBezTo>
                    <a:pt x="113" y="1075"/>
                    <a:pt x="113" y="1075"/>
                    <a:pt x="113" y="1075"/>
                  </a:cubicBezTo>
                  <a:cubicBezTo>
                    <a:pt x="113" y="1082"/>
                    <a:pt x="119" y="1088"/>
                    <a:pt x="126" y="1088"/>
                  </a:cubicBezTo>
                  <a:cubicBezTo>
                    <a:pt x="623" y="1088"/>
                    <a:pt x="623" y="1088"/>
                    <a:pt x="623" y="1088"/>
                  </a:cubicBezTo>
                  <a:cubicBezTo>
                    <a:pt x="630" y="1088"/>
                    <a:pt x="638" y="1082"/>
                    <a:pt x="638" y="10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MS PGothic" charset="-128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86E2DA6F-E603-657A-E146-DDD66A42FD9D}"/>
              </a:ext>
            </a:extLst>
          </p:cNvPr>
          <p:cNvSpPr/>
          <p:nvPr/>
        </p:nvSpPr>
        <p:spPr>
          <a:xfrm>
            <a:off x="6357068" y="5432477"/>
            <a:ext cx="5072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x-none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 panose="02000503020000020003" pitchFamily="2" charset="0"/>
                <a:ea typeface="Arial" charset="0"/>
                <a:cs typeface="Arial" charset="0"/>
              </a:rPr>
              <a:t>Strategic partnerships, community relationships, and program impacts will GROW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62F8A2-785D-E474-204C-37DF7835E6B9}"/>
              </a:ext>
            </a:extLst>
          </p:cNvPr>
          <p:cNvGrpSpPr/>
          <p:nvPr/>
        </p:nvGrpSpPr>
        <p:grpSpPr>
          <a:xfrm>
            <a:off x="5234068" y="5236771"/>
            <a:ext cx="1031595" cy="1034044"/>
            <a:chOff x="9872067" y="1386427"/>
            <a:chExt cx="1601158" cy="160496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E90E47A-4064-FFD5-8506-C8DD8D3A84B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872067" y="1386427"/>
              <a:ext cx="1601158" cy="1604960"/>
            </a:xfrm>
            <a:prstGeom prst="ellipse">
              <a:avLst/>
            </a:prstGeom>
            <a:solidFill>
              <a:srgbClr val="0B844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0C99FD24-53F8-5FA2-E05F-0F0CCECB2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0202" y="1914723"/>
              <a:ext cx="1054267" cy="564978"/>
            </a:xfrm>
            <a:custGeom>
              <a:avLst/>
              <a:gdLst>
                <a:gd name="T0" fmla="*/ 2147483647 w 1135"/>
                <a:gd name="T1" fmla="*/ 2147483647 h 693"/>
                <a:gd name="T2" fmla="*/ 2147483647 w 1135"/>
                <a:gd name="T3" fmla="*/ 0 h 693"/>
                <a:gd name="T4" fmla="*/ 2147483647 w 1135"/>
                <a:gd name="T5" fmla="*/ 2147483647 h 693"/>
                <a:gd name="T6" fmla="*/ 0 w 1135"/>
                <a:gd name="T7" fmla="*/ 2147483647 h 693"/>
                <a:gd name="T8" fmla="*/ 2147483647 w 1135"/>
                <a:gd name="T9" fmla="*/ 2147483647 h 693"/>
                <a:gd name="T10" fmla="*/ 2147483647 w 1135"/>
                <a:gd name="T11" fmla="*/ 2147483647 h 693"/>
                <a:gd name="T12" fmla="*/ 2147483647 w 1135"/>
                <a:gd name="T13" fmla="*/ 2147483647 h 693"/>
                <a:gd name="T14" fmla="*/ 2147483647 w 1135"/>
                <a:gd name="T15" fmla="*/ 2147483647 h 693"/>
                <a:gd name="T16" fmla="*/ 2147483647 w 1135"/>
                <a:gd name="T17" fmla="*/ 2147483647 h 693"/>
                <a:gd name="T18" fmla="*/ 2147483647 w 1135"/>
                <a:gd name="T19" fmla="*/ 2147483647 h 693"/>
                <a:gd name="T20" fmla="*/ 2147483647 w 1135"/>
                <a:gd name="T21" fmla="*/ 2147483647 h 693"/>
                <a:gd name="T22" fmla="*/ 2147483647 w 1135"/>
                <a:gd name="T23" fmla="*/ 2147483647 h 693"/>
                <a:gd name="T24" fmla="*/ 2147483647 w 1135"/>
                <a:gd name="T25" fmla="*/ 2147483647 h 693"/>
                <a:gd name="T26" fmla="*/ 2147483647 w 1135"/>
                <a:gd name="T27" fmla="*/ 2147483647 h 693"/>
                <a:gd name="T28" fmla="*/ 2147483647 w 1135"/>
                <a:gd name="T29" fmla="*/ 2147483647 h 693"/>
                <a:gd name="T30" fmla="*/ 2147483647 w 1135"/>
                <a:gd name="T31" fmla="*/ 2147483647 h 693"/>
                <a:gd name="T32" fmla="*/ 2147483647 w 1135"/>
                <a:gd name="T33" fmla="*/ 2147483647 h 693"/>
                <a:gd name="T34" fmla="*/ 2147483647 w 1135"/>
                <a:gd name="T35" fmla="*/ 2147483647 h 693"/>
                <a:gd name="T36" fmla="*/ 2147483647 w 1135"/>
                <a:gd name="T37" fmla="*/ 2147483647 h 693"/>
                <a:gd name="T38" fmla="*/ 2147483647 w 1135"/>
                <a:gd name="T39" fmla="*/ 2147483647 h 693"/>
                <a:gd name="T40" fmla="*/ 2147483647 w 1135"/>
                <a:gd name="T41" fmla="*/ 2147483647 h 693"/>
                <a:gd name="T42" fmla="*/ 2147483647 w 1135"/>
                <a:gd name="T43" fmla="*/ 2147483647 h 693"/>
                <a:gd name="T44" fmla="*/ 2147483647 w 1135"/>
                <a:gd name="T45" fmla="*/ 2147483647 h 693"/>
                <a:gd name="T46" fmla="*/ 2147483647 w 1135"/>
                <a:gd name="T47" fmla="*/ 2147483647 h 693"/>
                <a:gd name="T48" fmla="*/ 2147483647 w 1135"/>
                <a:gd name="T49" fmla="*/ 2147483647 h 693"/>
                <a:gd name="T50" fmla="*/ 2147483647 w 1135"/>
                <a:gd name="T51" fmla="*/ 2147483647 h 693"/>
                <a:gd name="T52" fmla="*/ 2147483647 w 1135"/>
                <a:gd name="T53" fmla="*/ 2147483647 h 693"/>
                <a:gd name="T54" fmla="*/ 2147483647 w 1135"/>
                <a:gd name="T55" fmla="*/ 2147483647 h 693"/>
                <a:gd name="T56" fmla="*/ 2147483647 w 1135"/>
                <a:gd name="T57" fmla="*/ 2147483647 h 693"/>
                <a:gd name="T58" fmla="*/ 2147483647 w 1135"/>
                <a:gd name="T59" fmla="*/ 2147483647 h 693"/>
                <a:gd name="T60" fmla="*/ 2147483647 w 1135"/>
                <a:gd name="T61" fmla="*/ 2147483647 h 693"/>
                <a:gd name="T62" fmla="*/ 2147483647 w 1135"/>
                <a:gd name="T63" fmla="*/ 2147483647 h 693"/>
                <a:gd name="T64" fmla="*/ 2147483647 w 1135"/>
                <a:gd name="T65" fmla="*/ 2147483647 h 693"/>
                <a:gd name="T66" fmla="*/ 2147483647 w 1135"/>
                <a:gd name="T67" fmla="*/ 2147483647 h 693"/>
                <a:gd name="T68" fmla="*/ 2147483647 w 1135"/>
                <a:gd name="T69" fmla="*/ 2147483647 h 693"/>
                <a:gd name="T70" fmla="*/ 2147483647 w 1135"/>
                <a:gd name="T71" fmla="*/ 2147483647 h 693"/>
                <a:gd name="T72" fmla="*/ 2147483647 w 1135"/>
                <a:gd name="T73" fmla="*/ 2147483647 h 693"/>
                <a:gd name="T74" fmla="*/ 2147483647 w 1135"/>
                <a:gd name="T75" fmla="*/ 2147483647 h 693"/>
                <a:gd name="T76" fmla="*/ 2147483647 w 1135"/>
                <a:gd name="T77" fmla="*/ 2147483647 h 69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135" h="693">
                  <a:moveTo>
                    <a:pt x="920" y="114"/>
                  </a:moveTo>
                  <a:lnTo>
                    <a:pt x="920" y="114"/>
                  </a:lnTo>
                  <a:cubicBezTo>
                    <a:pt x="836" y="30"/>
                    <a:pt x="836" y="30"/>
                    <a:pt x="836" y="30"/>
                  </a:cubicBezTo>
                  <a:cubicBezTo>
                    <a:pt x="816" y="11"/>
                    <a:pt x="792" y="0"/>
                    <a:pt x="765" y="0"/>
                  </a:cubicBezTo>
                  <a:cubicBezTo>
                    <a:pt x="363" y="0"/>
                    <a:pt x="363" y="0"/>
                    <a:pt x="363" y="0"/>
                  </a:cubicBezTo>
                  <a:cubicBezTo>
                    <a:pt x="337" y="0"/>
                    <a:pt x="312" y="12"/>
                    <a:pt x="293" y="30"/>
                  </a:cubicBezTo>
                  <a:cubicBezTo>
                    <a:pt x="209" y="114"/>
                    <a:pt x="209" y="114"/>
                    <a:pt x="209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567"/>
                    <a:pt x="0" y="567"/>
                    <a:pt x="0" y="567"/>
                  </a:cubicBezTo>
                  <a:cubicBezTo>
                    <a:pt x="113" y="567"/>
                    <a:pt x="113" y="567"/>
                    <a:pt x="113" y="567"/>
                  </a:cubicBezTo>
                  <a:cubicBezTo>
                    <a:pt x="144" y="567"/>
                    <a:pt x="169" y="542"/>
                    <a:pt x="170" y="511"/>
                  </a:cubicBezTo>
                  <a:cubicBezTo>
                    <a:pt x="186" y="511"/>
                    <a:pt x="186" y="511"/>
                    <a:pt x="186" y="511"/>
                  </a:cubicBezTo>
                  <a:cubicBezTo>
                    <a:pt x="336" y="647"/>
                    <a:pt x="336" y="647"/>
                    <a:pt x="336" y="647"/>
                  </a:cubicBezTo>
                  <a:cubicBezTo>
                    <a:pt x="390" y="691"/>
                    <a:pt x="466" y="692"/>
                    <a:pt x="523" y="652"/>
                  </a:cubicBezTo>
                  <a:cubicBezTo>
                    <a:pt x="544" y="672"/>
                    <a:pt x="569" y="681"/>
                    <a:pt x="595" y="681"/>
                  </a:cubicBezTo>
                  <a:cubicBezTo>
                    <a:pt x="628" y="681"/>
                    <a:pt x="658" y="668"/>
                    <a:pt x="682" y="639"/>
                  </a:cubicBezTo>
                  <a:cubicBezTo>
                    <a:pt x="721" y="653"/>
                    <a:pt x="768" y="643"/>
                    <a:pt x="795" y="609"/>
                  </a:cubicBezTo>
                  <a:cubicBezTo>
                    <a:pt x="841" y="551"/>
                    <a:pt x="841" y="551"/>
                    <a:pt x="841" y="551"/>
                  </a:cubicBezTo>
                  <a:cubicBezTo>
                    <a:pt x="852" y="539"/>
                    <a:pt x="858" y="525"/>
                    <a:pt x="861" y="511"/>
                  </a:cubicBezTo>
                  <a:cubicBezTo>
                    <a:pt x="964" y="511"/>
                    <a:pt x="964" y="511"/>
                    <a:pt x="964" y="511"/>
                  </a:cubicBezTo>
                  <a:cubicBezTo>
                    <a:pt x="964" y="542"/>
                    <a:pt x="989" y="567"/>
                    <a:pt x="1021" y="567"/>
                  </a:cubicBezTo>
                  <a:cubicBezTo>
                    <a:pt x="1134" y="567"/>
                    <a:pt x="1134" y="567"/>
                    <a:pt x="1134" y="567"/>
                  </a:cubicBezTo>
                  <a:cubicBezTo>
                    <a:pt x="1134" y="114"/>
                    <a:pt x="1134" y="114"/>
                    <a:pt x="1134" y="114"/>
                  </a:cubicBezTo>
                  <a:lnTo>
                    <a:pt x="920" y="114"/>
                  </a:lnTo>
                  <a:close/>
                  <a:moveTo>
                    <a:pt x="85" y="511"/>
                  </a:moveTo>
                  <a:lnTo>
                    <a:pt x="85" y="511"/>
                  </a:lnTo>
                  <a:cubicBezTo>
                    <a:pt x="69" y="511"/>
                    <a:pt x="57" y="497"/>
                    <a:pt x="57" y="482"/>
                  </a:cubicBezTo>
                  <a:cubicBezTo>
                    <a:pt x="57" y="466"/>
                    <a:pt x="69" y="454"/>
                    <a:pt x="85" y="454"/>
                  </a:cubicBezTo>
                  <a:cubicBezTo>
                    <a:pt x="100" y="454"/>
                    <a:pt x="113" y="466"/>
                    <a:pt x="113" y="482"/>
                  </a:cubicBezTo>
                  <a:cubicBezTo>
                    <a:pt x="113" y="498"/>
                    <a:pt x="100" y="511"/>
                    <a:pt x="85" y="511"/>
                  </a:cubicBezTo>
                  <a:close/>
                  <a:moveTo>
                    <a:pt x="776" y="498"/>
                  </a:moveTo>
                  <a:lnTo>
                    <a:pt x="776" y="498"/>
                  </a:lnTo>
                  <a:cubicBezTo>
                    <a:pt x="729" y="555"/>
                    <a:pt x="729" y="555"/>
                    <a:pt x="729" y="555"/>
                  </a:cubicBezTo>
                  <a:cubicBezTo>
                    <a:pt x="725" y="562"/>
                    <a:pt x="716" y="562"/>
                    <a:pt x="710" y="557"/>
                  </a:cubicBezTo>
                  <a:cubicBezTo>
                    <a:pt x="667" y="523"/>
                    <a:pt x="667" y="523"/>
                    <a:pt x="667" y="523"/>
                  </a:cubicBezTo>
                  <a:cubicBezTo>
                    <a:pt x="614" y="588"/>
                    <a:pt x="614" y="588"/>
                    <a:pt x="614" y="588"/>
                  </a:cubicBezTo>
                  <a:cubicBezTo>
                    <a:pt x="603" y="600"/>
                    <a:pt x="587" y="596"/>
                    <a:pt x="582" y="592"/>
                  </a:cubicBezTo>
                  <a:cubicBezTo>
                    <a:pt x="517" y="536"/>
                    <a:pt x="517" y="536"/>
                    <a:pt x="517" y="536"/>
                  </a:cubicBezTo>
                  <a:cubicBezTo>
                    <a:pt x="489" y="570"/>
                    <a:pt x="489" y="570"/>
                    <a:pt x="489" y="570"/>
                  </a:cubicBezTo>
                  <a:cubicBezTo>
                    <a:pt x="465" y="600"/>
                    <a:pt x="420" y="605"/>
                    <a:pt x="391" y="582"/>
                  </a:cubicBezTo>
                  <a:cubicBezTo>
                    <a:pt x="219" y="426"/>
                    <a:pt x="219" y="426"/>
                    <a:pt x="219" y="426"/>
                  </a:cubicBezTo>
                  <a:cubicBezTo>
                    <a:pt x="170" y="426"/>
                    <a:pt x="170" y="426"/>
                    <a:pt x="170" y="426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244" y="199"/>
                    <a:pt x="244" y="199"/>
                    <a:pt x="244" y="199"/>
                  </a:cubicBezTo>
                  <a:cubicBezTo>
                    <a:pt x="354" y="90"/>
                    <a:pt x="354" y="90"/>
                    <a:pt x="354" y="90"/>
                  </a:cubicBezTo>
                  <a:cubicBezTo>
                    <a:pt x="357" y="89"/>
                    <a:pt x="359" y="86"/>
                    <a:pt x="363" y="85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396" y="149"/>
                    <a:pt x="396" y="149"/>
                    <a:pt x="396" y="149"/>
                  </a:cubicBezTo>
                  <a:cubicBezTo>
                    <a:pt x="344" y="196"/>
                    <a:pt x="340" y="277"/>
                    <a:pt x="388" y="328"/>
                  </a:cubicBezTo>
                  <a:cubicBezTo>
                    <a:pt x="414" y="356"/>
                    <a:pt x="496" y="401"/>
                    <a:pt x="567" y="336"/>
                  </a:cubicBezTo>
                  <a:cubicBezTo>
                    <a:pt x="582" y="322"/>
                    <a:pt x="582" y="322"/>
                    <a:pt x="582" y="322"/>
                  </a:cubicBezTo>
                  <a:cubicBezTo>
                    <a:pt x="773" y="478"/>
                    <a:pt x="773" y="478"/>
                    <a:pt x="773" y="478"/>
                  </a:cubicBezTo>
                  <a:cubicBezTo>
                    <a:pt x="779" y="483"/>
                    <a:pt x="780" y="492"/>
                    <a:pt x="776" y="498"/>
                  </a:cubicBezTo>
                  <a:close/>
                  <a:moveTo>
                    <a:pt x="964" y="426"/>
                  </a:moveTo>
                  <a:lnTo>
                    <a:pt x="964" y="426"/>
                  </a:lnTo>
                  <a:cubicBezTo>
                    <a:pt x="841" y="426"/>
                    <a:pt x="841" y="426"/>
                    <a:pt x="841" y="426"/>
                  </a:cubicBezTo>
                  <a:cubicBezTo>
                    <a:pt x="837" y="421"/>
                    <a:pt x="832" y="416"/>
                    <a:pt x="828" y="412"/>
                  </a:cubicBezTo>
                  <a:cubicBezTo>
                    <a:pt x="645" y="264"/>
                    <a:pt x="645" y="264"/>
                    <a:pt x="645" y="264"/>
                  </a:cubicBezTo>
                  <a:cubicBezTo>
                    <a:pt x="668" y="244"/>
                    <a:pt x="668" y="244"/>
                    <a:pt x="668" y="244"/>
                  </a:cubicBezTo>
                  <a:cubicBezTo>
                    <a:pt x="679" y="234"/>
                    <a:pt x="680" y="216"/>
                    <a:pt x="669" y="204"/>
                  </a:cubicBezTo>
                  <a:cubicBezTo>
                    <a:pt x="650" y="183"/>
                    <a:pt x="650" y="183"/>
                    <a:pt x="650" y="183"/>
                  </a:cubicBezTo>
                  <a:cubicBezTo>
                    <a:pt x="640" y="172"/>
                    <a:pt x="621" y="172"/>
                    <a:pt x="610" y="182"/>
                  </a:cubicBezTo>
                  <a:cubicBezTo>
                    <a:pt x="513" y="271"/>
                    <a:pt x="513" y="271"/>
                    <a:pt x="513" y="271"/>
                  </a:cubicBezTo>
                  <a:cubicBezTo>
                    <a:pt x="496" y="287"/>
                    <a:pt x="466" y="288"/>
                    <a:pt x="450" y="271"/>
                  </a:cubicBezTo>
                  <a:cubicBezTo>
                    <a:pt x="434" y="253"/>
                    <a:pt x="435" y="227"/>
                    <a:pt x="452" y="211"/>
                  </a:cubicBezTo>
                  <a:cubicBezTo>
                    <a:pt x="569" y="105"/>
                    <a:pt x="569" y="105"/>
                    <a:pt x="569" y="105"/>
                  </a:cubicBezTo>
                  <a:cubicBezTo>
                    <a:pt x="582" y="92"/>
                    <a:pt x="599" y="86"/>
                    <a:pt x="617" y="86"/>
                  </a:cubicBezTo>
                  <a:cubicBezTo>
                    <a:pt x="765" y="85"/>
                    <a:pt x="765" y="85"/>
                    <a:pt x="765" y="85"/>
                  </a:cubicBezTo>
                  <a:cubicBezTo>
                    <a:pt x="769" y="85"/>
                    <a:pt x="772" y="88"/>
                    <a:pt x="775" y="90"/>
                  </a:cubicBezTo>
                  <a:cubicBezTo>
                    <a:pt x="885" y="199"/>
                    <a:pt x="885" y="199"/>
                    <a:pt x="885" y="199"/>
                  </a:cubicBezTo>
                  <a:cubicBezTo>
                    <a:pt x="964" y="199"/>
                    <a:pt x="964" y="199"/>
                    <a:pt x="964" y="199"/>
                  </a:cubicBezTo>
                  <a:lnTo>
                    <a:pt x="964" y="426"/>
                  </a:lnTo>
                  <a:close/>
                  <a:moveTo>
                    <a:pt x="1049" y="511"/>
                  </a:moveTo>
                  <a:lnTo>
                    <a:pt x="1049" y="511"/>
                  </a:lnTo>
                  <a:cubicBezTo>
                    <a:pt x="1033" y="511"/>
                    <a:pt x="1021" y="497"/>
                    <a:pt x="1021" y="482"/>
                  </a:cubicBezTo>
                  <a:cubicBezTo>
                    <a:pt x="1021" y="466"/>
                    <a:pt x="1033" y="454"/>
                    <a:pt x="1049" y="454"/>
                  </a:cubicBezTo>
                  <a:cubicBezTo>
                    <a:pt x="1064" y="454"/>
                    <a:pt x="1077" y="466"/>
                    <a:pt x="1077" y="482"/>
                  </a:cubicBezTo>
                  <a:cubicBezTo>
                    <a:pt x="1077" y="498"/>
                    <a:pt x="1064" y="511"/>
                    <a:pt x="1049" y="51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AF8C716-7619-E999-87E3-839CA73D795E}"/>
              </a:ext>
            </a:extLst>
          </p:cNvPr>
          <p:cNvGrpSpPr/>
          <p:nvPr/>
        </p:nvGrpSpPr>
        <p:grpSpPr>
          <a:xfrm>
            <a:off x="5104563" y="1153621"/>
            <a:ext cx="1034044" cy="1034044"/>
            <a:chOff x="571312" y="1386427"/>
            <a:chExt cx="1604960" cy="160496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B99D86-8094-9734-26D7-D5EAA509E1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1312" y="1386427"/>
              <a:ext cx="1604960" cy="1604960"/>
            </a:xfrm>
            <a:prstGeom prst="ellipse">
              <a:avLst/>
            </a:prstGeom>
            <a:solidFill>
              <a:srgbClr val="00C85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DE231871-B740-8A8E-64EB-57FF0B990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351" y="1794993"/>
              <a:ext cx="886883" cy="787828"/>
            </a:xfrm>
            <a:custGeom>
              <a:avLst/>
              <a:gdLst>
                <a:gd name="T0" fmla="*/ 8356 w 19233"/>
                <a:gd name="T1" fmla="*/ 6395 h 17077"/>
                <a:gd name="T2" fmla="*/ 8356 w 19233"/>
                <a:gd name="T3" fmla="*/ 6395 h 17077"/>
                <a:gd name="T4" fmla="*/ 8817 w 19233"/>
                <a:gd name="T5" fmla="*/ 6395 h 17077"/>
                <a:gd name="T6" fmla="*/ 8817 w 19233"/>
                <a:gd name="T7" fmla="*/ 7727 h 17077"/>
                <a:gd name="T8" fmla="*/ 9616 w 19233"/>
                <a:gd name="T9" fmla="*/ 8526 h 17077"/>
                <a:gd name="T10" fmla="*/ 10415 w 19233"/>
                <a:gd name="T11" fmla="*/ 7775 h 17077"/>
                <a:gd name="T12" fmla="*/ 10415 w 19233"/>
                <a:gd name="T13" fmla="*/ 6395 h 17077"/>
                <a:gd name="T14" fmla="*/ 10851 w 19233"/>
                <a:gd name="T15" fmla="*/ 6395 h 17077"/>
                <a:gd name="T16" fmla="*/ 16010 w 19233"/>
                <a:gd name="T17" fmla="*/ 799 h 17077"/>
                <a:gd name="T18" fmla="*/ 15211 w 19233"/>
                <a:gd name="T19" fmla="*/ 0 h 17077"/>
                <a:gd name="T20" fmla="*/ 13975 w 19233"/>
                <a:gd name="T21" fmla="*/ 0 h 17077"/>
                <a:gd name="T22" fmla="*/ 9616 w 19233"/>
                <a:gd name="T23" fmla="*/ 2616 h 17077"/>
                <a:gd name="T24" fmla="*/ 5256 w 19233"/>
                <a:gd name="T25" fmla="*/ 0 h 17077"/>
                <a:gd name="T26" fmla="*/ 3996 w 19233"/>
                <a:gd name="T27" fmla="*/ 0 h 17077"/>
                <a:gd name="T28" fmla="*/ 3197 w 19233"/>
                <a:gd name="T29" fmla="*/ 751 h 17077"/>
                <a:gd name="T30" fmla="*/ 8356 w 19233"/>
                <a:gd name="T31" fmla="*/ 6395 h 17077"/>
                <a:gd name="T32" fmla="*/ 13975 w 19233"/>
                <a:gd name="T33" fmla="*/ 1598 h 17077"/>
                <a:gd name="T34" fmla="*/ 13975 w 19233"/>
                <a:gd name="T35" fmla="*/ 1598 h 17077"/>
                <a:gd name="T36" fmla="*/ 14339 w 19233"/>
                <a:gd name="T37" fmla="*/ 1598 h 17077"/>
                <a:gd name="T38" fmla="*/ 10851 w 19233"/>
                <a:gd name="T39" fmla="*/ 4795 h 17077"/>
                <a:gd name="T40" fmla="*/ 10488 w 19233"/>
                <a:gd name="T41" fmla="*/ 4795 h 17077"/>
                <a:gd name="T42" fmla="*/ 13975 w 19233"/>
                <a:gd name="T43" fmla="*/ 1598 h 17077"/>
                <a:gd name="T44" fmla="*/ 5256 w 19233"/>
                <a:gd name="T45" fmla="*/ 1598 h 17077"/>
                <a:gd name="T46" fmla="*/ 5256 w 19233"/>
                <a:gd name="T47" fmla="*/ 1598 h 17077"/>
                <a:gd name="T48" fmla="*/ 8743 w 19233"/>
                <a:gd name="T49" fmla="*/ 4795 h 17077"/>
                <a:gd name="T50" fmla="*/ 8356 w 19233"/>
                <a:gd name="T51" fmla="*/ 4795 h 17077"/>
                <a:gd name="T52" fmla="*/ 4869 w 19233"/>
                <a:gd name="T53" fmla="*/ 1598 h 17077"/>
                <a:gd name="T54" fmla="*/ 5256 w 19233"/>
                <a:gd name="T55" fmla="*/ 1598 h 17077"/>
                <a:gd name="T56" fmla="*/ 18384 w 19233"/>
                <a:gd name="T57" fmla="*/ 10391 h 17077"/>
                <a:gd name="T58" fmla="*/ 18384 w 19233"/>
                <a:gd name="T59" fmla="*/ 10391 h 17077"/>
                <a:gd name="T60" fmla="*/ 15429 w 19233"/>
                <a:gd name="T61" fmla="*/ 10343 h 17077"/>
                <a:gd name="T62" fmla="*/ 13419 w 19233"/>
                <a:gd name="T63" fmla="*/ 11868 h 17077"/>
                <a:gd name="T64" fmla="*/ 13322 w 19233"/>
                <a:gd name="T65" fmla="*/ 11868 h 17077"/>
                <a:gd name="T66" fmla="*/ 10997 w 19233"/>
                <a:gd name="T67" fmla="*/ 9591 h 17077"/>
                <a:gd name="T68" fmla="*/ 6225 w 19233"/>
                <a:gd name="T69" fmla="*/ 9591 h 17077"/>
                <a:gd name="T70" fmla="*/ 3609 w 19233"/>
                <a:gd name="T71" fmla="*/ 10488 h 17077"/>
                <a:gd name="T72" fmla="*/ 2665 w 19233"/>
                <a:gd name="T73" fmla="*/ 11215 h 17077"/>
                <a:gd name="T74" fmla="*/ 799 w 19233"/>
                <a:gd name="T75" fmla="*/ 11215 h 17077"/>
                <a:gd name="T76" fmla="*/ 0 w 19233"/>
                <a:gd name="T77" fmla="*/ 11965 h 17077"/>
                <a:gd name="T78" fmla="*/ 799 w 19233"/>
                <a:gd name="T79" fmla="*/ 12813 h 17077"/>
                <a:gd name="T80" fmla="*/ 3197 w 19233"/>
                <a:gd name="T81" fmla="*/ 12813 h 17077"/>
                <a:gd name="T82" fmla="*/ 4577 w 19233"/>
                <a:gd name="T83" fmla="*/ 11747 h 17077"/>
                <a:gd name="T84" fmla="*/ 6225 w 19233"/>
                <a:gd name="T85" fmla="*/ 11215 h 17077"/>
                <a:gd name="T86" fmla="*/ 11045 w 19233"/>
                <a:gd name="T87" fmla="*/ 11215 h 17077"/>
                <a:gd name="T88" fmla="*/ 10997 w 19233"/>
                <a:gd name="T89" fmla="*/ 12547 h 17077"/>
                <a:gd name="T90" fmla="*/ 9010 w 19233"/>
                <a:gd name="T91" fmla="*/ 12547 h 17077"/>
                <a:gd name="T92" fmla="*/ 8550 w 19233"/>
                <a:gd name="T93" fmla="*/ 13007 h 17077"/>
                <a:gd name="T94" fmla="*/ 9010 w 19233"/>
                <a:gd name="T95" fmla="*/ 13467 h 17077"/>
                <a:gd name="T96" fmla="*/ 13491 w 19233"/>
                <a:gd name="T97" fmla="*/ 13467 h 17077"/>
                <a:gd name="T98" fmla="*/ 14388 w 19233"/>
                <a:gd name="T99" fmla="*/ 13177 h 17077"/>
                <a:gd name="T100" fmla="*/ 16446 w 19233"/>
                <a:gd name="T101" fmla="*/ 11626 h 17077"/>
                <a:gd name="T102" fmla="*/ 17391 w 19233"/>
                <a:gd name="T103" fmla="*/ 11626 h 17077"/>
                <a:gd name="T104" fmla="*/ 17342 w 19233"/>
                <a:gd name="T105" fmla="*/ 12668 h 17077"/>
                <a:gd name="T106" fmla="*/ 14000 w 19233"/>
                <a:gd name="T107" fmla="*/ 15187 h 17077"/>
                <a:gd name="T108" fmla="*/ 13104 w 19233"/>
                <a:gd name="T109" fmla="*/ 15478 h 17077"/>
                <a:gd name="T110" fmla="*/ 799 w 19233"/>
                <a:gd name="T111" fmla="*/ 15478 h 17077"/>
                <a:gd name="T112" fmla="*/ 0 w 19233"/>
                <a:gd name="T113" fmla="*/ 16253 h 17077"/>
                <a:gd name="T114" fmla="*/ 799 w 19233"/>
                <a:gd name="T115" fmla="*/ 17076 h 17077"/>
                <a:gd name="T116" fmla="*/ 13104 w 19233"/>
                <a:gd name="T117" fmla="*/ 17076 h 17077"/>
                <a:gd name="T118" fmla="*/ 14944 w 19233"/>
                <a:gd name="T119" fmla="*/ 16471 h 17077"/>
                <a:gd name="T120" fmla="*/ 18311 w 19233"/>
                <a:gd name="T121" fmla="*/ 13927 h 17077"/>
                <a:gd name="T122" fmla="*/ 19232 w 19233"/>
                <a:gd name="T123" fmla="*/ 12184 h 17077"/>
                <a:gd name="T124" fmla="*/ 18384 w 19233"/>
                <a:gd name="T125" fmla="*/ 10391 h 17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233" h="17077">
                  <a:moveTo>
                    <a:pt x="8356" y="6395"/>
                  </a:moveTo>
                  <a:lnTo>
                    <a:pt x="8356" y="6395"/>
                  </a:lnTo>
                  <a:cubicBezTo>
                    <a:pt x="8817" y="6395"/>
                    <a:pt x="8817" y="6395"/>
                    <a:pt x="8817" y="6395"/>
                  </a:cubicBezTo>
                  <a:cubicBezTo>
                    <a:pt x="8817" y="7727"/>
                    <a:pt x="8817" y="7727"/>
                    <a:pt x="8817" y="7727"/>
                  </a:cubicBezTo>
                  <a:cubicBezTo>
                    <a:pt x="8817" y="8163"/>
                    <a:pt x="9156" y="8526"/>
                    <a:pt x="9616" y="8526"/>
                  </a:cubicBezTo>
                  <a:cubicBezTo>
                    <a:pt x="10052" y="8526"/>
                    <a:pt x="10415" y="8163"/>
                    <a:pt x="10415" y="7775"/>
                  </a:cubicBezTo>
                  <a:cubicBezTo>
                    <a:pt x="10415" y="6395"/>
                    <a:pt x="10415" y="6395"/>
                    <a:pt x="10415" y="6395"/>
                  </a:cubicBezTo>
                  <a:cubicBezTo>
                    <a:pt x="10851" y="6395"/>
                    <a:pt x="10851" y="6395"/>
                    <a:pt x="10851" y="6395"/>
                  </a:cubicBezTo>
                  <a:cubicBezTo>
                    <a:pt x="13710" y="6395"/>
                    <a:pt x="16010" y="3876"/>
                    <a:pt x="16010" y="799"/>
                  </a:cubicBezTo>
                  <a:cubicBezTo>
                    <a:pt x="16010" y="339"/>
                    <a:pt x="15671" y="0"/>
                    <a:pt x="15211" y="0"/>
                  </a:cubicBezTo>
                  <a:cubicBezTo>
                    <a:pt x="13975" y="0"/>
                    <a:pt x="13975" y="0"/>
                    <a:pt x="13975" y="0"/>
                  </a:cubicBezTo>
                  <a:cubicBezTo>
                    <a:pt x="12134" y="0"/>
                    <a:pt x="10512" y="1042"/>
                    <a:pt x="9616" y="2616"/>
                  </a:cubicBezTo>
                  <a:cubicBezTo>
                    <a:pt x="8695" y="1042"/>
                    <a:pt x="7097" y="0"/>
                    <a:pt x="5256" y="0"/>
                  </a:cubicBezTo>
                  <a:cubicBezTo>
                    <a:pt x="3996" y="0"/>
                    <a:pt x="3996" y="0"/>
                    <a:pt x="3996" y="0"/>
                  </a:cubicBezTo>
                  <a:cubicBezTo>
                    <a:pt x="3561" y="0"/>
                    <a:pt x="3197" y="339"/>
                    <a:pt x="3197" y="751"/>
                  </a:cubicBezTo>
                  <a:cubicBezTo>
                    <a:pt x="3197" y="3876"/>
                    <a:pt x="5522" y="6395"/>
                    <a:pt x="8356" y="6395"/>
                  </a:cubicBezTo>
                  <a:close/>
                  <a:moveTo>
                    <a:pt x="13975" y="1598"/>
                  </a:moveTo>
                  <a:lnTo>
                    <a:pt x="13975" y="1598"/>
                  </a:lnTo>
                  <a:cubicBezTo>
                    <a:pt x="14339" y="1598"/>
                    <a:pt x="14339" y="1598"/>
                    <a:pt x="14339" y="1598"/>
                  </a:cubicBezTo>
                  <a:cubicBezTo>
                    <a:pt x="14024" y="3415"/>
                    <a:pt x="12571" y="4795"/>
                    <a:pt x="10851" y="4795"/>
                  </a:cubicBezTo>
                  <a:cubicBezTo>
                    <a:pt x="10488" y="4795"/>
                    <a:pt x="10488" y="4795"/>
                    <a:pt x="10488" y="4795"/>
                  </a:cubicBezTo>
                  <a:cubicBezTo>
                    <a:pt x="10827" y="2979"/>
                    <a:pt x="12256" y="1598"/>
                    <a:pt x="13975" y="1598"/>
                  </a:cubicBezTo>
                  <a:close/>
                  <a:moveTo>
                    <a:pt x="5256" y="1598"/>
                  </a:moveTo>
                  <a:lnTo>
                    <a:pt x="5256" y="1598"/>
                  </a:lnTo>
                  <a:cubicBezTo>
                    <a:pt x="6976" y="1598"/>
                    <a:pt x="8405" y="2979"/>
                    <a:pt x="8743" y="4795"/>
                  </a:cubicBezTo>
                  <a:cubicBezTo>
                    <a:pt x="8356" y="4795"/>
                    <a:pt x="8356" y="4795"/>
                    <a:pt x="8356" y="4795"/>
                  </a:cubicBezTo>
                  <a:cubicBezTo>
                    <a:pt x="6637" y="4795"/>
                    <a:pt x="5208" y="3415"/>
                    <a:pt x="4869" y="1598"/>
                  </a:cubicBezTo>
                  <a:lnTo>
                    <a:pt x="5256" y="1598"/>
                  </a:lnTo>
                  <a:close/>
                  <a:moveTo>
                    <a:pt x="18384" y="10391"/>
                  </a:moveTo>
                  <a:lnTo>
                    <a:pt x="18384" y="10391"/>
                  </a:lnTo>
                  <a:cubicBezTo>
                    <a:pt x="17342" y="9519"/>
                    <a:pt x="16082" y="9858"/>
                    <a:pt x="15429" y="10343"/>
                  </a:cubicBezTo>
                  <a:cubicBezTo>
                    <a:pt x="13419" y="11868"/>
                    <a:pt x="13419" y="11868"/>
                    <a:pt x="13419" y="11868"/>
                  </a:cubicBezTo>
                  <a:cubicBezTo>
                    <a:pt x="13322" y="11868"/>
                    <a:pt x="13322" y="11868"/>
                    <a:pt x="13322" y="11868"/>
                  </a:cubicBezTo>
                  <a:cubicBezTo>
                    <a:pt x="13297" y="10584"/>
                    <a:pt x="12304" y="9591"/>
                    <a:pt x="10997" y="9591"/>
                  </a:cubicBezTo>
                  <a:cubicBezTo>
                    <a:pt x="6225" y="9591"/>
                    <a:pt x="6225" y="9591"/>
                    <a:pt x="6225" y="9591"/>
                  </a:cubicBezTo>
                  <a:cubicBezTo>
                    <a:pt x="5281" y="9591"/>
                    <a:pt x="4336" y="9906"/>
                    <a:pt x="3609" y="10488"/>
                  </a:cubicBezTo>
                  <a:cubicBezTo>
                    <a:pt x="2665" y="11215"/>
                    <a:pt x="2665" y="11215"/>
                    <a:pt x="2665" y="11215"/>
                  </a:cubicBezTo>
                  <a:cubicBezTo>
                    <a:pt x="799" y="11215"/>
                    <a:pt x="799" y="11215"/>
                    <a:pt x="799" y="11215"/>
                  </a:cubicBezTo>
                  <a:cubicBezTo>
                    <a:pt x="363" y="11215"/>
                    <a:pt x="0" y="11554"/>
                    <a:pt x="0" y="11965"/>
                  </a:cubicBezTo>
                  <a:cubicBezTo>
                    <a:pt x="0" y="12377"/>
                    <a:pt x="363" y="12813"/>
                    <a:pt x="799" y="12813"/>
                  </a:cubicBezTo>
                  <a:cubicBezTo>
                    <a:pt x="3197" y="12813"/>
                    <a:pt x="3197" y="12813"/>
                    <a:pt x="3197" y="12813"/>
                  </a:cubicBezTo>
                  <a:cubicBezTo>
                    <a:pt x="4577" y="11747"/>
                    <a:pt x="4577" y="11747"/>
                    <a:pt x="4577" y="11747"/>
                  </a:cubicBezTo>
                  <a:cubicBezTo>
                    <a:pt x="5038" y="11409"/>
                    <a:pt x="5619" y="11215"/>
                    <a:pt x="6225" y="11215"/>
                  </a:cubicBezTo>
                  <a:cubicBezTo>
                    <a:pt x="11045" y="11215"/>
                    <a:pt x="11045" y="11215"/>
                    <a:pt x="11045" y="11215"/>
                  </a:cubicBezTo>
                  <a:cubicBezTo>
                    <a:pt x="11965" y="11215"/>
                    <a:pt x="12014" y="12547"/>
                    <a:pt x="10997" y="12547"/>
                  </a:cubicBezTo>
                  <a:cubicBezTo>
                    <a:pt x="9010" y="12547"/>
                    <a:pt x="9010" y="12547"/>
                    <a:pt x="9010" y="12547"/>
                  </a:cubicBezTo>
                  <a:cubicBezTo>
                    <a:pt x="8743" y="12547"/>
                    <a:pt x="8550" y="12740"/>
                    <a:pt x="8550" y="13007"/>
                  </a:cubicBezTo>
                  <a:cubicBezTo>
                    <a:pt x="8550" y="13249"/>
                    <a:pt x="8743" y="13467"/>
                    <a:pt x="9010" y="13467"/>
                  </a:cubicBezTo>
                  <a:cubicBezTo>
                    <a:pt x="13491" y="13467"/>
                    <a:pt x="13491" y="13467"/>
                    <a:pt x="13491" y="13467"/>
                  </a:cubicBezTo>
                  <a:cubicBezTo>
                    <a:pt x="13806" y="13467"/>
                    <a:pt x="14121" y="13370"/>
                    <a:pt x="14388" y="13177"/>
                  </a:cubicBezTo>
                  <a:cubicBezTo>
                    <a:pt x="16446" y="11626"/>
                    <a:pt x="16446" y="11626"/>
                    <a:pt x="16446" y="11626"/>
                  </a:cubicBezTo>
                  <a:cubicBezTo>
                    <a:pt x="16713" y="11433"/>
                    <a:pt x="17124" y="11409"/>
                    <a:pt x="17391" y="11626"/>
                  </a:cubicBezTo>
                  <a:cubicBezTo>
                    <a:pt x="17730" y="11917"/>
                    <a:pt x="17705" y="12402"/>
                    <a:pt x="17342" y="12668"/>
                  </a:cubicBezTo>
                  <a:cubicBezTo>
                    <a:pt x="14000" y="15187"/>
                    <a:pt x="14000" y="15187"/>
                    <a:pt x="14000" y="15187"/>
                  </a:cubicBezTo>
                  <a:cubicBezTo>
                    <a:pt x="13734" y="15381"/>
                    <a:pt x="13419" y="15478"/>
                    <a:pt x="13104" y="15478"/>
                  </a:cubicBezTo>
                  <a:cubicBezTo>
                    <a:pt x="799" y="15478"/>
                    <a:pt x="799" y="15478"/>
                    <a:pt x="799" y="15478"/>
                  </a:cubicBezTo>
                  <a:cubicBezTo>
                    <a:pt x="363" y="15478"/>
                    <a:pt x="0" y="15841"/>
                    <a:pt x="0" y="16253"/>
                  </a:cubicBezTo>
                  <a:cubicBezTo>
                    <a:pt x="0" y="16665"/>
                    <a:pt x="363" y="17076"/>
                    <a:pt x="799" y="17076"/>
                  </a:cubicBezTo>
                  <a:cubicBezTo>
                    <a:pt x="13104" y="17076"/>
                    <a:pt x="13104" y="17076"/>
                    <a:pt x="13104" y="17076"/>
                  </a:cubicBezTo>
                  <a:cubicBezTo>
                    <a:pt x="13782" y="17076"/>
                    <a:pt x="14412" y="16858"/>
                    <a:pt x="14944" y="16471"/>
                  </a:cubicBezTo>
                  <a:cubicBezTo>
                    <a:pt x="18311" y="13927"/>
                    <a:pt x="18311" y="13927"/>
                    <a:pt x="18311" y="13927"/>
                  </a:cubicBezTo>
                  <a:cubicBezTo>
                    <a:pt x="18868" y="13515"/>
                    <a:pt x="19207" y="12886"/>
                    <a:pt x="19232" y="12184"/>
                  </a:cubicBezTo>
                  <a:cubicBezTo>
                    <a:pt x="19232" y="11506"/>
                    <a:pt x="18942" y="10851"/>
                    <a:pt x="18384" y="103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630346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7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E9D434-7486-4CB5-B02E-2C3C6205B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23" y="4131644"/>
            <a:ext cx="6002636" cy="1708787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  <p:txBody>
          <a:bodyPr wrap="square" lIns="121907" tIns="60953" rIns="121907" bIns="60953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defTabSz="1219140">
              <a:lnSpc>
                <a:spcPct val="80000"/>
              </a:lnSpc>
              <a:defRPr/>
            </a:pPr>
            <a:r>
              <a:rPr lang="en-US" altLang="en-US" sz="3200" spc="-133" dirty="0">
                <a:solidFill>
                  <a:prstClr val="black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The more we </a:t>
            </a:r>
            <a:r>
              <a:rPr lang="en-US" altLang="en-US" sz="3200" b="1" spc="-133" dirty="0">
                <a:solidFill>
                  <a:srgbClr val="015BBB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work together</a:t>
            </a:r>
            <a:r>
              <a:rPr lang="en-US" altLang="en-US" sz="3200" spc="-133" dirty="0">
                <a:solidFill>
                  <a:prstClr val="black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, the </a:t>
            </a:r>
            <a:r>
              <a:rPr lang="en-US" altLang="en-US" sz="3200" b="1" spc="-133" dirty="0">
                <a:solidFill>
                  <a:srgbClr val="015BBB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stronger</a:t>
            </a:r>
            <a:r>
              <a:rPr lang="en-US" altLang="en-US" sz="3200" spc="-133" dirty="0">
                <a:solidFill>
                  <a:prstClr val="black"/>
                </a:solidFill>
                <a:latin typeface="Avenir Black" panose="020B0803020203020204" pitchFamily="34" charset="0"/>
                <a:cs typeface="Arial" panose="020B0604020202020204" pitchFamily="34" charset="0"/>
              </a:rPr>
              <a:t> we become. </a:t>
            </a:r>
            <a:endParaRPr lang="en-US" altLang="en-US" sz="3200" b="1" spc="-133" dirty="0">
              <a:solidFill>
                <a:srgbClr val="1064B2"/>
              </a:solidFill>
              <a:latin typeface="Avenir Black" panose="020B0803020203020204" pitchFamily="34" charset="0"/>
              <a:cs typeface="Arial" panose="020B0604020202020204" pitchFamily="34" charset="0"/>
            </a:endParaRPr>
          </a:p>
          <a:p>
            <a:pPr algn="ctr" defTabSz="1219140">
              <a:lnSpc>
                <a:spcPct val="80000"/>
              </a:lnSpc>
              <a:defRPr/>
            </a:pPr>
            <a:endParaRPr lang="en-US" altLang="en-US" sz="3200" spc="-133" dirty="0">
              <a:solidFill>
                <a:prstClr val="black"/>
              </a:solidFill>
              <a:latin typeface="Avenir Black" panose="020B0803020203020204" pitchFamily="34" charset="0"/>
              <a:cs typeface="Arial" panose="020B0604020202020204" pitchFamily="34" charset="0"/>
            </a:endParaRPr>
          </a:p>
          <a:p>
            <a:pPr algn="ctr" defTabSz="1219140">
              <a:lnSpc>
                <a:spcPct val="80000"/>
              </a:lnSpc>
              <a:defRPr/>
            </a:pPr>
            <a:r>
              <a:rPr lang="en-US" altLang="en-US" sz="3200" b="1" spc="-133" dirty="0">
                <a:solidFill>
                  <a:srgbClr val="00C85A"/>
                </a:solidFill>
                <a:latin typeface="Avenir Black" panose="020B0803020203020204" pitchFamily="34" charset="0"/>
                <a:cs typeface="Arial" panose="020B0604020202020204" pitchFamily="34" charset="0"/>
                <a:hlinkClick r:id="rId2"/>
              </a:rPr>
              <a:t>peoplemovers.com</a:t>
            </a:r>
            <a:endParaRPr lang="en-US" altLang="en-US" sz="3200" b="1" spc="-133" dirty="0">
              <a:solidFill>
                <a:srgbClr val="00C85A"/>
              </a:solidFill>
              <a:latin typeface="Avenir Black" panose="020B0803020203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453F1DAF-F029-4CC3-893D-0CFF5AE9CE4B}"/>
              </a:ext>
            </a:extLst>
          </p:cNvPr>
          <p:cNvSpPr txBox="1">
            <a:spLocks/>
          </p:cNvSpPr>
          <p:nvPr/>
        </p:nvSpPr>
        <p:spPr bwMode="auto">
          <a:xfrm>
            <a:off x="-42533" y="6508406"/>
            <a:ext cx="670914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7" tIns="60953" rIns="121907" bIns="6095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eaLnBrk="1" hangingPunct="1">
              <a:spcBef>
                <a:spcPct val="20000"/>
              </a:spcBef>
              <a:defRPr/>
            </a:pPr>
            <a:r>
              <a:rPr lang="en-US" altLang="en-US" sz="1067" dirty="0">
                <a:solidFill>
                  <a:schemeClr val="bg1">
                    <a:lumMod val="75000"/>
                  </a:schemeClr>
                </a:solidFill>
                <a:latin typeface="Avenir Medium" charset="0"/>
                <a:ea typeface="Avenir Medium" charset="0"/>
                <a:cs typeface="Avenir Medium" charset="0"/>
              </a:rPr>
              <a:t>© 2025 PeopleMovers.com, Inc.  All Rights Reserved.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9"/>
          <a:stretch/>
        </p:blipFill>
        <p:spPr>
          <a:xfrm>
            <a:off x="969935" y="870574"/>
            <a:ext cx="4668843" cy="2805404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07F0167A-E051-1865-5CD8-064E602B9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0" t="2113" r="15976" b="10424"/>
          <a:stretch/>
        </p:blipFill>
        <p:spPr bwMode="auto">
          <a:xfrm>
            <a:off x="6535122" y="1055523"/>
            <a:ext cx="4754880" cy="4746954"/>
          </a:xfrm>
          <a:prstGeom prst="ellipse">
            <a:avLst/>
          </a:prstGeom>
          <a:noFill/>
          <a:ln w="76200">
            <a:solidFill>
              <a:srgbClr val="02C85B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4092935"/>
      </p:ext>
    </p:extLst>
  </p:cSld>
  <p:clrMapOvr>
    <a:masterClrMapping/>
  </p:clrMapOvr>
  <p:transition spd="med"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156712</TotalTime>
  <Words>1335</Words>
  <Application>Microsoft Office PowerPoint</Application>
  <PresentationFormat>Widescreen</PresentationFormat>
  <Paragraphs>137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Avenir Black</vt:lpstr>
      <vt:lpstr>Avenir Book</vt:lpstr>
      <vt:lpstr>Avenir Heavy</vt:lpstr>
      <vt:lpstr>Avenir Medium</vt:lpstr>
      <vt:lpstr>Calibri</vt:lpstr>
      <vt:lpstr>Calibri Light</vt:lpstr>
      <vt:lpstr>Times New Roman</vt:lpstr>
      <vt:lpstr>Wingdings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Sindhu George</dc:creator>
  <cp:lastModifiedBy>Keith Zendler</cp:lastModifiedBy>
  <cp:revision>468</cp:revision>
  <cp:lastPrinted>2025-04-29T17:36:32Z</cp:lastPrinted>
  <dcterms:created xsi:type="dcterms:W3CDTF">2019-03-19T05:53:40Z</dcterms:created>
  <dcterms:modified xsi:type="dcterms:W3CDTF">2026-04-06T22:35:29Z</dcterms:modified>
</cp:coreProperties>
</file>